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0267275" cy="427942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967" userDrawn="1">
          <p15:clr>
            <a:srgbClr val="A4A3A4"/>
          </p15:clr>
        </p15:guide>
        <p15:guide id="2" pos="293" userDrawn="1">
          <p15:clr>
            <a:srgbClr val="A4A3A4"/>
          </p15:clr>
        </p15:guide>
        <p15:guide id="3" pos="18773" userDrawn="1">
          <p15:clr>
            <a:srgbClr val="A4A3A4"/>
          </p15:clr>
        </p15:guide>
        <p15:guide id="4" orient="horz" pos="26367" userDrawn="1">
          <p15:clr>
            <a:srgbClr val="A4A3A4"/>
          </p15:clr>
        </p15:guide>
        <p15:guide id="5" pos="9245" userDrawn="1">
          <p15:clr>
            <a:srgbClr val="A4A3A4"/>
          </p15:clr>
        </p15:guide>
        <p15:guide id="6" pos="9821" userDrawn="1">
          <p15:clr>
            <a:srgbClr val="A4A3A4"/>
          </p15:clr>
        </p15:guide>
        <p15:guide id="7" orient="horz" pos="9432" userDrawn="1">
          <p15:clr>
            <a:srgbClr val="A4A3A4"/>
          </p15:clr>
        </p15:guide>
        <p15:guide id="8" orient="horz" pos="54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1D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E60F9A-AD2D-4AA5-9E87-56E707983258}" v="15" dt="2024-11-12T14:23:38.1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50" autoAdjust="0"/>
    <p:restoredTop sz="96283" autoAdjust="0"/>
  </p:normalViewPr>
  <p:slideViewPr>
    <p:cSldViewPr snapToGrid="0" showGuides="1">
      <p:cViewPr>
        <p:scale>
          <a:sx n="30" d="100"/>
          <a:sy n="30" d="100"/>
        </p:scale>
        <p:origin x="19" y="19"/>
      </p:cViewPr>
      <p:guideLst>
        <p:guide orient="horz" pos="8967"/>
        <p:guide pos="293"/>
        <p:guide pos="18773"/>
        <p:guide orient="horz" pos="26367"/>
        <p:guide pos="9245"/>
        <p:guide pos="9821"/>
        <p:guide orient="horz" pos="9432"/>
        <p:guide orient="horz" pos="54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uomo, Roberta" userId="5ad8f325-cd3c-49ae-ab92-73760fe4314c" providerId="ADAL" clId="{8F292FFC-2039-46DB-AFEC-6BA753B8FD4A}"/>
    <pc:docChg chg="custSel modSld">
      <pc:chgData name="Cuomo, Roberta" userId="5ad8f325-cd3c-49ae-ab92-73760fe4314c" providerId="ADAL" clId="{8F292FFC-2039-46DB-AFEC-6BA753B8FD4A}" dt="2024-11-04T10:42:52.857" v="160" actId="20577"/>
      <pc:docMkLst>
        <pc:docMk/>
      </pc:docMkLst>
      <pc:sldChg chg="modSp mod">
        <pc:chgData name="Cuomo, Roberta" userId="5ad8f325-cd3c-49ae-ab92-73760fe4314c" providerId="ADAL" clId="{8F292FFC-2039-46DB-AFEC-6BA753B8FD4A}" dt="2024-11-04T10:42:52.857" v="160" actId="20577"/>
        <pc:sldMkLst>
          <pc:docMk/>
          <pc:sldMk cId="1029565281" sldId="256"/>
        </pc:sldMkLst>
        <pc:spChg chg="mod">
          <ac:chgData name="Cuomo, Roberta" userId="5ad8f325-cd3c-49ae-ab92-73760fe4314c" providerId="ADAL" clId="{8F292FFC-2039-46DB-AFEC-6BA753B8FD4A}" dt="2024-11-04T10:42:52.857" v="160" actId="20577"/>
          <ac:spMkLst>
            <pc:docMk/>
            <pc:sldMk cId="1029565281" sldId="256"/>
            <ac:spMk id="43" creationId="{E647FF2E-3FF1-496E-8583-3DBCFCF6E83B}"/>
          </ac:spMkLst>
        </pc:spChg>
      </pc:sldChg>
    </pc:docChg>
  </pc:docChgLst>
  <pc:docChgLst>
    <pc:chgData name="Barresi, Rocco" userId="a4c23ee2-ded0-4896-8632-f79c239e0d92" providerId="ADAL" clId="{06E60F9A-AD2D-4AA5-9E87-56E707983258}"/>
    <pc:docChg chg="undo redo custSel modSld">
      <pc:chgData name="Barresi, Rocco" userId="a4c23ee2-ded0-4896-8632-f79c239e0d92" providerId="ADAL" clId="{06E60F9A-AD2D-4AA5-9E87-56E707983258}" dt="2024-11-13T08:07:37.829" v="490" actId="20577"/>
      <pc:docMkLst>
        <pc:docMk/>
      </pc:docMkLst>
      <pc:sldChg chg="addSp delSp modSp mod">
        <pc:chgData name="Barresi, Rocco" userId="a4c23ee2-ded0-4896-8632-f79c239e0d92" providerId="ADAL" clId="{06E60F9A-AD2D-4AA5-9E87-56E707983258}" dt="2024-11-13T08:07:37.829" v="490" actId="20577"/>
        <pc:sldMkLst>
          <pc:docMk/>
          <pc:sldMk cId="1029565281" sldId="256"/>
        </pc:sldMkLst>
        <pc:spChg chg="del">
          <ac:chgData name="Barresi, Rocco" userId="a4c23ee2-ded0-4896-8632-f79c239e0d92" providerId="ADAL" clId="{06E60F9A-AD2D-4AA5-9E87-56E707983258}" dt="2024-11-12T14:02:57.710" v="72" actId="478"/>
          <ac:spMkLst>
            <pc:docMk/>
            <pc:sldMk cId="1029565281" sldId="256"/>
            <ac:spMk id="2" creationId="{F7CA5EAF-3A8B-83E4-E840-957D221C34F9}"/>
          </ac:spMkLst>
        </pc:spChg>
        <pc:spChg chg="mod">
          <ac:chgData name="Barresi, Rocco" userId="a4c23ee2-ded0-4896-8632-f79c239e0d92" providerId="ADAL" clId="{06E60F9A-AD2D-4AA5-9E87-56E707983258}" dt="2024-11-12T14:30:04.299" v="401" actId="1076"/>
          <ac:spMkLst>
            <pc:docMk/>
            <pc:sldMk cId="1029565281" sldId="256"/>
            <ac:spMk id="3" creationId="{63037B7F-DC18-05F2-503B-D48165E3AE2E}"/>
          </ac:spMkLst>
        </pc:spChg>
        <pc:spChg chg="add del mod">
          <ac:chgData name="Barresi, Rocco" userId="a4c23ee2-ded0-4896-8632-f79c239e0d92" providerId="ADAL" clId="{06E60F9A-AD2D-4AA5-9E87-56E707983258}" dt="2024-11-12T14:32:33.903" v="475" actId="1076"/>
          <ac:spMkLst>
            <pc:docMk/>
            <pc:sldMk cId="1029565281" sldId="256"/>
            <ac:spMk id="4" creationId="{1DDC0B34-DF98-46BA-9C16-8F05A8F95E2F}"/>
          </ac:spMkLst>
        </pc:spChg>
        <pc:spChg chg="mod">
          <ac:chgData name="Barresi, Rocco" userId="a4c23ee2-ded0-4896-8632-f79c239e0d92" providerId="ADAL" clId="{06E60F9A-AD2D-4AA5-9E87-56E707983258}" dt="2024-11-13T08:00:06.935" v="477" actId="1076"/>
          <ac:spMkLst>
            <pc:docMk/>
            <pc:sldMk cId="1029565281" sldId="256"/>
            <ac:spMk id="5" creationId="{1219032F-65CA-435D-B7B4-61C6FC51DE62}"/>
          </ac:spMkLst>
        </pc:spChg>
        <pc:spChg chg="mod">
          <ac:chgData name="Barresi, Rocco" userId="a4c23ee2-ded0-4896-8632-f79c239e0d92" providerId="ADAL" clId="{06E60F9A-AD2D-4AA5-9E87-56E707983258}" dt="2024-11-12T14:25:11.360" v="332" actId="1076"/>
          <ac:spMkLst>
            <pc:docMk/>
            <pc:sldMk cId="1029565281" sldId="256"/>
            <ac:spMk id="6" creationId="{FC328670-02EC-4ADD-8997-630F28562F8A}"/>
          </ac:spMkLst>
        </pc:spChg>
        <pc:spChg chg="mod">
          <ac:chgData name="Barresi, Rocco" userId="a4c23ee2-ded0-4896-8632-f79c239e0d92" providerId="ADAL" clId="{06E60F9A-AD2D-4AA5-9E87-56E707983258}" dt="2024-11-13T08:00:12.387" v="478" actId="1076"/>
          <ac:spMkLst>
            <pc:docMk/>
            <pc:sldMk cId="1029565281" sldId="256"/>
            <ac:spMk id="7" creationId="{83E15FA5-D97D-490C-B2DE-67332A9A4A5F}"/>
          </ac:spMkLst>
        </pc:spChg>
        <pc:spChg chg="del">
          <ac:chgData name="Barresi, Rocco" userId="a4c23ee2-ded0-4896-8632-f79c239e0d92" providerId="ADAL" clId="{06E60F9A-AD2D-4AA5-9E87-56E707983258}" dt="2024-11-12T14:02:44.266" v="69" actId="478"/>
          <ac:spMkLst>
            <pc:docMk/>
            <pc:sldMk cId="1029565281" sldId="256"/>
            <ac:spMk id="10" creationId="{14AFB949-53E5-A87D-EBAE-6B649C11CDFA}"/>
          </ac:spMkLst>
        </pc:spChg>
        <pc:spChg chg="mod">
          <ac:chgData name="Barresi, Rocco" userId="a4c23ee2-ded0-4896-8632-f79c239e0d92" providerId="ADAL" clId="{06E60F9A-AD2D-4AA5-9E87-56E707983258}" dt="2024-11-13T08:01:43.908" v="488" actId="20577"/>
          <ac:spMkLst>
            <pc:docMk/>
            <pc:sldMk cId="1029565281" sldId="256"/>
            <ac:spMk id="12" creationId="{B0656124-E251-0B39-7566-CFE184AE3519}"/>
          </ac:spMkLst>
        </pc:spChg>
        <pc:spChg chg="mod">
          <ac:chgData name="Barresi, Rocco" userId="a4c23ee2-ded0-4896-8632-f79c239e0d92" providerId="ADAL" clId="{06E60F9A-AD2D-4AA5-9E87-56E707983258}" dt="2024-11-12T14:06:14.388" v="146" actId="1076"/>
          <ac:spMkLst>
            <pc:docMk/>
            <pc:sldMk cId="1029565281" sldId="256"/>
            <ac:spMk id="13" creationId="{62373BDD-CFE9-4148-805E-BDBB05BA1923}"/>
          </ac:spMkLst>
        </pc:spChg>
        <pc:spChg chg="add mod">
          <ac:chgData name="Barresi, Rocco" userId="a4c23ee2-ded0-4896-8632-f79c239e0d92" providerId="ADAL" clId="{06E60F9A-AD2D-4AA5-9E87-56E707983258}" dt="2024-11-12T14:28:50.418" v="377" actId="1076"/>
          <ac:spMkLst>
            <pc:docMk/>
            <pc:sldMk cId="1029565281" sldId="256"/>
            <ac:spMk id="17" creationId="{4A44187B-F7BB-A03D-A23A-3C49929FF9CC}"/>
          </ac:spMkLst>
        </pc:spChg>
        <pc:spChg chg="del">
          <ac:chgData name="Barresi, Rocco" userId="a4c23ee2-ded0-4896-8632-f79c239e0d92" providerId="ADAL" clId="{06E60F9A-AD2D-4AA5-9E87-56E707983258}" dt="2024-11-12T14:09:00.667" v="160" actId="478"/>
          <ac:spMkLst>
            <pc:docMk/>
            <pc:sldMk cId="1029565281" sldId="256"/>
            <ac:spMk id="18" creationId="{2C8F2654-7AE8-CFC4-22A9-83E97A83D17B}"/>
          </ac:spMkLst>
        </pc:spChg>
        <pc:spChg chg="add mod">
          <ac:chgData name="Barresi, Rocco" userId="a4c23ee2-ded0-4896-8632-f79c239e0d92" providerId="ADAL" clId="{06E60F9A-AD2D-4AA5-9E87-56E707983258}" dt="2024-11-13T08:02:46.989" v="489" actId="20577"/>
          <ac:spMkLst>
            <pc:docMk/>
            <pc:sldMk cId="1029565281" sldId="256"/>
            <ac:spMk id="21" creationId="{E5559AE0-0568-A9FC-5FF8-F8E620A6E815}"/>
          </ac:spMkLst>
        </pc:spChg>
        <pc:spChg chg="add mod">
          <ac:chgData name="Barresi, Rocco" userId="a4c23ee2-ded0-4896-8632-f79c239e0d92" providerId="ADAL" clId="{06E60F9A-AD2D-4AA5-9E87-56E707983258}" dt="2024-11-12T14:17:38.460" v="181"/>
          <ac:spMkLst>
            <pc:docMk/>
            <pc:sldMk cId="1029565281" sldId="256"/>
            <ac:spMk id="22" creationId="{D77D3931-C6F8-75AC-97A1-76F84B7B6A54}"/>
          </ac:spMkLst>
        </pc:spChg>
        <pc:spChg chg="del mod">
          <ac:chgData name="Barresi, Rocco" userId="a4c23ee2-ded0-4896-8632-f79c239e0d92" providerId="ADAL" clId="{06E60F9A-AD2D-4AA5-9E87-56E707983258}" dt="2024-11-12T14:08:10.022" v="153" actId="478"/>
          <ac:spMkLst>
            <pc:docMk/>
            <pc:sldMk cId="1029565281" sldId="256"/>
            <ac:spMk id="26" creationId="{F4CB6320-C89C-766B-96D1-C44C6E9A2577}"/>
          </ac:spMkLst>
        </pc:spChg>
        <pc:spChg chg="del">
          <ac:chgData name="Barresi, Rocco" userId="a4c23ee2-ded0-4896-8632-f79c239e0d92" providerId="ADAL" clId="{06E60F9A-AD2D-4AA5-9E87-56E707983258}" dt="2024-11-12T14:08:14.648" v="154" actId="478"/>
          <ac:spMkLst>
            <pc:docMk/>
            <pc:sldMk cId="1029565281" sldId="256"/>
            <ac:spMk id="31" creationId="{10D0EF07-045B-EF2C-E00E-0DF2F3129B84}"/>
          </ac:spMkLst>
        </pc:spChg>
        <pc:spChg chg="mod">
          <ac:chgData name="Barresi, Rocco" userId="a4c23ee2-ded0-4896-8632-f79c239e0d92" providerId="ADAL" clId="{06E60F9A-AD2D-4AA5-9E87-56E707983258}" dt="2024-11-12T14:24:56.081" v="329" actId="1076"/>
          <ac:spMkLst>
            <pc:docMk/>
            <pc:sldMk cId="1029565281" sldId="256"/>
            <ac:spMk id="34" creationId="{2FE33F29-80DE-480F-AEF0-96A76D5BB02D}"/>
          </ac:spMkLst>
        </pc:spChg>
        <pc:spChg chg="del mod">
          <ac:chgData name="Barresi, Rocco" userId="a4c23ee2-ded0-4896-8632-f79c239e0d92" providerId="ADAL" clId="{06E60F9A-AD2D-4AA5-9E87-56E707983258}" dt="2024-11-12T14:23:31.689" v="285" actId="478"/>
          <ac:spMkLst>
            <pc:docMk/>
            <pc:sldMk cId="1029565281" sldId="256"/>
            <ac:spMk id="36" creationId="{5D411D0B-9608-45C8-8582-D6AE4DE51352}"/>
          </ac:spMkLst>
        </pc:spChg>
        <pc:spChg chg="del">
          <ac:chgData name="Barresi, Rocco" userId="a4c23ee2-ded0-4896-8632-f79c239e0d92" providerId="ADAL" clId="{06E60F9A-AD2D-4AA5-9E87-56E707983258}" dt="2024-11-12T14:09:18.348" v="162" actId="478"/>
          <ac:spMkLst>
            <pc:docMk/>
            <pc:sldMk cId="1029565281" sldId="256"/>
            <ac:spMk id="37" creationId="{F54390E8-1FA9-3969-8A0A-A734DA5CC883}"/>
          </ac:spMkLst>
        </pc:spChg>
        <pc:spChg chg="del">
          <ac:chgData name="Barresi, Rocco" userId="a4c23ee2-ded0-4896-8632-f79c239e0d92" providerId="ADAL" clId="{06E60F9A-AD2D-4AA5-9E87-56E707983258}" dt="2024-11-12T14:02:30.879" v="63" actId="478"/>
          <ac:spMkLst>
            <pc:docMk/>
            <pc:sldMk cId="1029565281" sldId="256"/>
            <ac:spMk id="39" creationId="{21C2B1B2-2A20-4BD7-BD8F-AF957B4059A5}"/>
          </ac:spMkLst>
        </pc:spChg>
        <pc:spChg chg="del">
          <ac:chgData name="Barresi, Rocco" userId="a4c23ee2-ded0-4896-8632-f79c239e0d92" providerId="ADAL" clId="{06E60F9A-AD2D-4AA5-9E87-56E707983258}" dt="2024-11-12T14:02:29.139" v="62" actId="478"/>
          <ac:spMkLst>
            <pc:docMk/>
            <pc:sldMk cId="1029565281" sldId="256"/>
            <ac:spMk id="40" creationId="{AE4F9C91-9431-411F-BBE0-CD0BE9EA3348}"/>
          </ac:spMkLst>
        </pc:spChg>
        <pc:spChg chg="del">
          <ac:chgData name="Barresi, Rocco" userId="a4c23ee2-ded0-4896-8632-f79c239e0d92" providerId="ADAL" clId="{06E60F9A-AD2D-4AA5-9E87-56E707983258}" dt="2024-11-12T14:02:32.569" v="64" actId="478"/>
          <ac:spMkLst>
            <pc:docMk/>
            <pc:sldMk cId="1029565281" sldId="256"/>
            <ac:spMk id="41" creationId="{C54FEC5B-1F8E-4EC3-9532-D367D650E233}"/>
          </ac:spMkLst>
        </pc:spChg>
        <pc:spChg chg="del mod">
          <ac:chgData name="Barresi, Rocco" userId="a4c23ee2-ded0-4896-8632-f79c239e0d92" providerId="ADAL" clId="{06E60F9A-AD2D-4AA5-9E87-56E707983258}" dt="2024-11-12T14:02:42.079" v="68" actId="478"/>
          <ac:spMkLst>
            <pc:docMk/>
            <pc:sldMk cId="1029565281" sldId="256"/>
            <ac:spMk id="43" creationId="{E647FF2E-3FF1-496E-8583-3DBCFCF6E83B}"/>
          </ac:spMkLst>
        </pc:spChg>
        <pc:spChg chg="add mod">
          <ac:chgData name="Barresi, Rocco" userId="a4c23ee2-ded0-4896-8632-f79c239e0d92" providerId="ADAL" clId="{06E60F9A-AD2D-4AA5-9E87-56E707983258}" dt="2024-11-13T08:07:37.829" v="490" actId="20577"/>
          <ac:spMkLst>
            <pc:docMk/>
            <pc:sldMk cId="1029565281" sldId="256"/>
            <ac:spMk id="46" creationId="{4BD1FC06-F10E-49F4-04BB-B26BDD81403E}"/>
          </ac:spMkLst>
        </pc:spChg>
        <pc:spChg chg="del">
          <ac:chgData name="Barresi, Rocco" userId="a4c23ee2-ded0-4896-8632-f79c239e0d92" providerId="ADAL" clId="{06E60F9A-AD2D-4AA5-9E87-56E707983258}" dt="2024-11-12T14:09:22.289" v="163" actId="478"/>
          <ac:spMkLst>
            <pc:docMk/>
            <pc:sldMk cId="1029565281" sldId="256"/>
            <ac:spMk id="58" creationId="{625F6BB4-6BA8-4A0B-9332-EED2F6A81012}"/>
          </ac:spMkLst>
        </pc:spChg>
        <pc:graphicFrameChg chg="del">
          <ac:chgData name="Barresi, Rocco" userId="a4c23ee2-ded0-4896-8632-f79c239e0d92" providerId="ADAL" clId="{06E60F9A-AD2D-4AA5-9E87-56E707983258}" dt="2024-11-12T14:02:27.463" v="61" actId="478"/>
          <ac:graphicFrameMkLst>
            <pc:docMk/>
            <pc:sldMk cId="1029565281" sldId="256"/>
            <ac:graphicFrameMk id="24" creationId="{E5D32F73-F192-9BFF-80B2-60BDB41D8446}"/>
          </ac:graphicFrameMkLst>
        </pc:graphicFrameChg>
        <pc:picChg chg="del">
          <ac:chgData name="Barresi, Rocco" userId="a4c23ee2-ded0-4896-8632-f79c239e0d92" providerId="ADAL" clId="{06E60F9A-AD2D-4AA5-9E87-56E707983258}" dt="2024-11-12T14:08:19.528" v="158" actId="478"/>
          <ac:picMkLst>
            <pc:docMk/>
            <pc:sldMk cId="1029565281" sldId="256"/>
            <ac:picMk id="9" creationId="{A1CA7381-A414-A95F-0A53-151C3468952C}"/>
          </ac:picMkLst>
        </pc:picChg>
        <pc:picChg chg="add del">
          <ac:chgData name="Barresi, Rocco" userId="a4c23ee2-ded0-4896-8632-f79c239e0d92" providerId="ADAL" clId="{06E60F9A-AD2D-4AA5-9E87-56E707983258}" dt="2024-11-12T14:00:11.600" v="56" actId="22"/>
          <ac:picMkLst>
            <pc:docMk/>
            <pc:sldMk cId="1029565281" sldId="256"/>
            <ac:picMk id="11" creationId="{4C1C350F-B984-7AFC-CE0A-0DF8B590816D}"/>
          </ac:picMkLst>
        </pc:picChg>
        <pc:picChg chg="del">
          <ac:chgData name="Barresi, Rocco" userId="a4c23ee2-ded0-4896-8632-f79c239e0d92" providerId="ADAL" clId="{06E60F9A-AD2D-4AA5-9E87-56E707983258}" dt="2024-11-12T14:00:40.850" v="60" actId="478"/>
          <ac:picMkLst>
            <pc:docMk/>
            <pc:sldMk cId="1029565281" sldId="256"/>
            <ac:picMk id="19" creationId="{FE2AB2C5-29FB-E510-729F-9210C27772A8}"/>
          </ac:picMkLst>
        </pc:picChg>
        <pc:picChg chg="del">
          <ac:chgData name="Barresi, Rocco" userId="a4c23ee2-ded0-4896-8632-f79c239e0d92" providerId="ADAL" clId="{06E60F9A-AD2D-4AA5-9E87-56E707983258}" dt="2024-11-12T14:06:51.679" v="151" actId="478"/>
          <ac:picMkLst>
            <pc:docMk/>
            <pc:sldMk cId="1029565281" sldId="256"/>
            <ac:picMk id="23" creationId="{154127C8-0B23-5883-B81C-5E2850392CB1}"/>
          </ac:picMkLst>
        </pc:picChg>
        <pc:picChg chg="del">
          <ac:chgData name="Barresi, Rocco" userId="a4c23ee2-ded0-4896-8632-f79c239e0d92" providerId="ADAL" clId="{06E60F9A-AD2D-4AA5-9E87-56E707983258}" dt="2024-11-12T14:08:17.510" v="157" actId="478"/>
          <ac:picMkLst>
            <pc:docMk/>
            <pc:sldMk cId="1029565281" sldId="256"/>
            <ac:picMk id="25" creationId="{BC5B1F56-757F-E2BD-8D9B-6F4091234769}"/>
          </ac:picMkLst>
        </pc:picChg>
        <pc:picChg chg="del">
          <ac:chgData name="Barresi, Rocco" userId="a4c23ee2-ded0-4896-8632-f79c239e0d92" providerId="ADAL" clId="{06E60F9A-AD2D-4AA5-9E87-56E707983258}" dt="2024-11-12T14:08:58.209" v="159" actId="478"/>
          <ac:picMkLst>
            <pc:docMk/>
            <pc:sldMk cId="1029565281" sldId="256"/>
            <ac:picMk id="27" creationId="{684600C7-DF91-A060-71D8-F6CF166E369C}"/>
          </ac:picMkLst>
        </pc:picChg>
        <pc:picChg chg="add mod">
          <ac:chgData name="Barresi, Rocco" userId="a4c23ee2-ded0-4896-8632-f79c239e0d92" providerId="ADAL" clId="{06E60F9A-AD2D-4AA5-9E87-56E707983258}" dt="2024-11-12T14:30:03.921" v="400" actId="14100"/>
          <ac:picMkLst>
            <pc:docMk/>
            <pc:sldMk cId="1029565281" sldId="256"/>
            <ac:picMk id="28" creationId="{9194790F-B4FA-1099-3D99-3F7FC490B831}"/>
          </ac:picMkLst>
        </pc:picChg>
        <pc:picChg chg="add mod">
          <ac:chgData name="Barresi, Rocco" userId="a4c23ee2-ded0-4896-8632-f79c239e0d92" providerId="ADAL" clId="{06E60F9A-AD2D-4AA5-9E87-56E707983258}" dt="2024-11-12T14:32:03.964" v="474" actId="14100"/>
          <ac:picMkLst>
            <pc:docMk/>
            <pc:sldMk cId="1029565281" sldId="256"/>
            <ac:picMk id="29" creationId="{6E0E3448-1ED4-51AB-06C4-1B3653654085}"/>
          </ac:picMkLst>
        </pc:picChg>
        <pc:picChg chg="add mod">
          <ac:chgData name="Barresi, Rocco" userId="a4c23ee2-ded0-4896-8632-f79c239e0d92" providerId="ADAL" clId="{06E60F9A-AD2D-4AA5-9E87-56E707983258}" dt="2024-11-12T14:30:58.043" v="421" actId="1076"/>
          <ac:picMkLst>
            <pc:docMk/>
            <pc:sldMk cId="1029565281" sldId="256"/>
            <ac:picMk id="30" creationId="{B82AA4DE-1FD7-C291-7C6C-06D2F0009187}"/>
          </ac:picMkLst>
        </pc:picChg>
        <pc:picChg chg="del mod">
          <ac:chgData name="Barresi, Rocco" userId="a4c23ee2-ded0-4896-8632-f79c239e0d92" providerId="ADAL" clId="{06E60F9A-AD2D-4AA5-9E87-56E707983258}" dt="2024-11-12T14:08:15.534" v="156" actId="478"/>
          <ac:picMkLst>
            <pc:docMk/>
            <pc:sldMk cId="1029565281" sldId="256"/>
            <ac:picMk id="32" creationId="{5053D8AC-74AB-39F8-D8D7-86AB2E4A3309}"/>
          </ac:picMkLst>
        </pc:picChg>
        <pc:picChg chg="del">
          <ac:chgData name="Barresi, Rocco" userId="a4c23ee2-ded0-4896-8632-f79c239e0d92" providerId="ADAL" clId="{06E60F9A-AD2D-4AA5-9E87-56E707983258}" dt="2024-11-12T14:09:16.544" v="161" actId="478"/>
          <ac:picMkLst>
            <pc:docMk/>
            <pc:sldMk cId="1029565281" sldId="256"/>
            <ac:picMk id="33" creationId="{0B793AD4-097D-6F72-91B1-D09EBF1B4A8F}"/>
          </ac:picMkLst>
        </pc:picChg>
        <pc:picChg chg="add mod">
          <ac:chgData name="Barresi, Rocco" userId="a4c23ee2-ded0-4896-8632-f79c239e0d92" providerId="ADAL" clId="{06E60F9A-AD2D-4AA5-9E87-56E707983258}" dt="2024-11-12T14:31:00.880" v="422" actId="1076"/>
          <ac:picMkLst>
            <pc:docMk/>
            <pc:sldMk cId="1029565281" sldId="256"/>
            <ac:picMk id="38" creationId="{D2013117-1A85-757E-F335-837A80B5DC6A}"/>
          </ac:picMkLst>
        </pc:picChg>
        <pc:picChg chg="add mod">
          <ac:chgData name="Barresi, Rocco" userId="a4c23ee2-ded0-4896-8632-f79c239e0d92" providerId="ADAL" clId="{06E60F9A-AD2D-4AA5-9E87-56E707983258}" dt="2024-11-12T14:30:51.790" v="419" actId="1076"/>
          <ac:picMkLst>
            <pc:docMk/>
            <pc:sldMk cId="1029565281" sldId="256"/>
            <ac:picMk id="42" creationId="{311953D9-4645-C95C-1022-878EC5DFB452}"/>
          </ac:picMkLst>
        </pc:picChg>
        <pc:picChg chg="add mod">
          <ac:chgData name="Barresi, Rocco" userId="a4c23ee2-ded0-4896-8632-f79c239e0d92" providerId="ADAL" clId="{06E60F9A-AD2D-4AA5-9E87-56E707983258}" dt="2024-11-12T14:30:54.466" v="420" actId="1076"/>
          <ac:picMkLst>
            <pc:docMk/>
            <pc:sldMk cId="1029565281" sldId="256"/>
            <ac:picMk id="44" creationId="{FDD7EE79-ED0C-9A8A-E653-99E33B31E6EE}"/>
          </ac:picMkLst>
        </pc:picChg>
        <pc:picChg chg="add mod">
          <ac:chgData name="Barresi, Rocco" userId="a4c23ee2-ded0-4896-8632-f79c239e0d92" providerId="ADAL" clId="{06E60F9A-AD2D-4AA5-9E87-56E707983258}" dt="2024-11-12T14:30:45.980" v="417" actId="1076"/>
          <ac:picMkLst>
            <pc:docMk/>
            <pc:sldMk cId="1029565281" sldId="256"/>
            <ac:picMk id="45" creationId="{86291BCB-BDA6-E4E0-90D3-E544F341D205}"/>
          </ac:picMkLst>
        </pc:picChg>
        <pc:cxnChg chg="mod">
          <ac:chgData name="Barresi, Rocco" userId="a4c23ee2-ded0-4896-8632-f79c239e0d92" providerId="ADAL" clId="{06E60F9A-AD2D-4AA5-9E87-56E707983258}" dt="2024-11-12T14:05:05.372" v="132" actId="14100"/>
          <ac:cxnSpMkLst>
            <pc:docMk/>
            <pc:sldMk cId="1029565281" sldId="256"/>
            <ac:cxnSpMk id="14" creationId="{85598783-96C5-B75A-0E0A-72A345408C43}"/>
          </ac:cxnSpMkLst>
        </pc:cxnChg>
        <pc:cxnChg chg="add mod">
          <ac:chgData name="Barresi, Rocco" userId="a4c23ee2-ded0-4896-8632-f79c239e0d92" providerId="ADAL" clId="{06E60F9A-AD2D-4AA5-9E87-56E707983258}" dt="2024-11-12T14:28:47.678" v="376" actId="1076"/>
          <ac:cxnSpMkLst>
            <pc:docMk/>
            <pc:sldMk cId="1029565281" sldId="256"/>
            <ac:cxnSpMk id="20" creationId="{4F532765-0F1D-59DD-EAC8-A10F4D8907F4}"/>
          </ac:cxnSpMkLst>
        </pc:cxnChg>
        <pc:cxnChg chg="del">
          <ac:chgData name="Barresi, Rocco" userId="a4c23ee2-ded0-4896-8632-f79c239e0d92" providerId="ADAL" clId="{06E60F9A-AD2D-4AA5-9E87-56E707983258}" dt="2024-11-12T14:02:58.798" v="73" actId="478"/>
          <ac:cxnSpMkLst>
            <pc:docMk/>
            <pc:sldMk cId="1029565281" sldId="256"/>
            <ac:cxnSpMk id="62" creationId="{7A4BBEB3-5134-4635-BAA4-3F9221AEC367}"/>
          </ac:cxnSpMkLst>
        </pc:cxnChg>
        <pc:cxnChg chg="mod">
          <ac:chgData name="Barresi, Rocco" userId="a4c23ee2-ded0-4896-8632-f79c239e0d92" providerId="ADAL" clId="{06E60F9A-AD2D-4AA5-9E87-56E707983258}" dt="2024-11-12T14:04:10.411" v="110" actId="14100"/>
          <ac:cxnSpMkLst>
            <pc:docMk/>
            <pc:sldMk cId="1029565281" sldId="256"/>
            <ac:cxnSpMk id="70" creationId="{70784133-5839-4FE2-8BFF-35B7C9AC6666}"/>
          </ac:cxnSpMkLst>
        </pc:cxnChg>
        <pc:cxnChg chg="mod">
          <ac:chgData name="Barresi, Rocco" userId="a4c23ee2-ded0-4896-8632-f79c239e0d92" providerId="ADAL" clId="{06E60F9A-AD2D-4AA5-9E87-56E707983258}" dt="2024-11-12T14:06:19.198" v="147" actId="1076"/>
          <ac:cxnSpMkLst>
            <pc:docMk/>
            <pc:sldMk cId="1029565281" sldId="256"/>
            <ac:cxnSpMk id="73" creationId="{C3CC5A83-FCD3-4E4F-94D7-5314CEE478C8}"/>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046" y="7003597"/>
            <a:ext cx="25727184" cy="14898735"/>
          </a:xfrm>
        </p:spPr>
        <p:txBody>
          <a:bodyPr anchor="b"/>
          <a:lstStyle>
            <a:lvl1pPr algn="ctr">
              <a:defRPr sz="19861"/>
            </a:lvl1pPr>
          </a:lstStyle>
          <a:p>
            <a:r>
              <a:rPr lang="en-US"/>
              <a:t>Click to edit Master title style</a:t>
            </a:r>
            <a:endParaRPr lang="en-US" dirty="0"/>
          </a:p>
        </p:txBody>
      </p:sp>
      <p:sp>
        <p:nvSpPr>
          <p:cNvPr id="3" name="Subtitle 2"/>
          <p:cNvSpPr>
            <a:spLocks noGrp="1"/>
          </p:cNvSpPr>
          <p:nvPr>
            <p:ph type="subTitle" idx="1"/>
          </p:nvPr>
        </p:nvSpPr>
        <p:spPr>
          <a:xfrm>
            <a:off x="3783410" y="22476884"/>
            <a:ext cx="22700456" cy="10332032"/>
          </a:xfrm>
        </p:spPr>
        <p:txBody>
          <a:bodyPr/>
          <a:lstStyle>
            <a:lvl1pPr marL="0" indent="0" algn="ctr">
              <a:buNone/>
              <a:defRPr sz="7944"/>
            </a:lvl1pPr>
            <a:lvl2pPr marL="1513378" indent="0" algn="ctr">
              <a:buNone/>
              <a:defRPr sz="6620"/>
            </a:lvl2pPr>
            <a:lvl3pPr marL="3026755" indent="0" algn="ctr">
              <a:buNone/>
              <a:defRPr sz="5958"/>
            </a:lvl3pPr>
            <a:lvl4pPr marL="4540133" indent="0" algn="ctr">
              <a:buNone/>
              <a:defRPr sz="5296"/>
            </a:lvl4pPr>
            <a:lvl5pPr marL="6053511" indent="0" algn="ctr">
              <a:buNone/>
              <a:defRPr sz="5296"/>
            </a:lvl5pPr>
            <a:lvl6pPr marL="7566889" indent="0" algn="ctr">
              <a:buNone/>
              <a:defRPr sz="5296"/>
            </a:lvl6pPr>
            <a:lvl7pPr marL="9080266" indent="0" algn="ctr">
              <a:buNone/>
              <a:defRPr sz="5296"/>
            </a:lvl7pPr>
            <a:lvl8pPr marL="10593644" indent="0" algn="ctr">
              <a:buNone/>
              <a:defRPr sz="5296"/>
            </a:lvl8pPr>
            <a:lvl9pPr marL="12107022" indent="0" algn="ctr">
              <a:buNone/>
              <a:defRPr sz="5296"/>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FD7CD6-553D-4B56-96E9-0F2C478F1A1B}" type="datetimeFigureOut">
              <a:rPr lang="en-US" smtClean="0"/>
              <a:t>11/24/2024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DC1C09-3265-497C-9314-9E38FF71713B}" type="slidenum">
              <a:rPr lang="en-US" smtClean="0"/>
              <a:t>‹N›</a:t>
            </a:fld>
            <a:endParaRPr lang="en-US"/>
          </a:p>
        </p:txBody>
      </p:sp>
    </p:spTree>
    <p:extLst>
      <p:ext uri="{BB962C8B-B14F-4D97-AF65-F5344CB8AC3E}">
        <p14:creationId xmlns:p14="http://schemas.microsoft.com/office/powerpoint/2010/main" val="2714550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FD7CD6-553D-4B56-96E9-0F2C478F1A1B}" type="datetimeFigureOut">
              <a:rPr lang="en-US" smtClean="0"/>
              <a:t>11/24/2024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DC1C09-3265-497C-9314-9E38FF71713B}" type="slidenum">
              <a:rPr lang="en-US" smtClean="0"/>
              <a:t>‹N›</a:t>
            </a:fld>
            <a:endParaRPr lang="en-US"/>
          </a:p>
        </p:txBody>
      </p:sp>
    </p:spTree>
    <p:extLst>
      <p:ext uri="{BB962C8B-B14F-4D97-AF65-F5344CB8AC3E}">
        <p14:creationId xmlns:p14="http://schemas.microsoft.com/office/powerpoint/2010/main" val="420900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0020" y="2278397"/>
            <a:ext cx="6526381" cy="3626613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080877" y="2278397"/>
            <a:ext cx="19200803" cy="3626613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FD7CD6-553D-4B56-96E9-0F2C478F1A1B}" type="datetimeFigureOut">
              <a:rPr lang="en-US" smtClean="0"/>
              <a:t>11/24/2024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DC1C09-3265-497C-9314-9E38FF71713B}" type="slidenum">
              <a:rPr lang="en-US" smtClean="0"/>
              <a:t>‹N›</a:t>
            </a:fld>
            <a:endParaRPr lang="en-US"/>
          </a:p>
        </p:txBody>
      </p:sp>
    </p:spTree>
    <p:extLst>
      <p:ext uri="{BB962C8B-B14F-4D97-AF65-F5344CB8AC3E}">
        <p14:creationId xmlns:p14="http://schemas.microsoft.com/office/powerpoint/2010/main" val="356297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FD7CD6-553D-4B56-96E9-0F2C478F1A1B}" type="datetimeFigureOut">
              <a:rPr lang="en-US" smtClean="0"/>
              <a:t>11/24/2024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DC1C09-3265-497C-9314-9E38FF71713B}" type="slidenum">
              <a:rPr lang="en-US" smtClean="0"/>
              <a:t>‹N›</a:t>
            </a:fld>
            <a:endParaRPr lang="en-US"/>
          </a:p>
        </p:txBody>
      </p:sp>
    </p:spTree>
    <p:extLst>
      <p:ext uri="{BB962C8B-B14F-4D97-AF65-F5344CB8AC3E}">
        <p14:creationId xmlns:p14="http://schemas.microsoft.com/office/powerpoint/2010/main" val="3439204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5112" y="10668854"/>
            <a:ext cx="26105525" cy="17801211"/>
          </a:xfrm>
        </p:spPr>
        <p:txBody>
          <a:bodyPr anchor="b"/>
          <a:lstStyle>
            <a:lvl1pPr>
              <a:defRPr sz="19861"/>
            </a:lvl1pPr>
          </a:lstStyle>
          <a:p>
            <a:r>
              <a:rPr lang="en-US"/>
              <a:t>Click to edit Master title style</a:t>
            </a:r>
            <a:endParaRPr lang="en-US" dirty="0"/>
          </a:p>
        </p:txBody>
      </p:sp>
      <p:sp>
        <p:nvSpPr>
          <p:cNvPr id="3" name="Text Placeholder 2"/>
          <p:cNvSpPr>
            <a:spLocks noGrp="1"/>
          </p:cNvSpPr>
          <p:nvPr>
            <p:ph type="body" idx="1"/>
          </p:nvPr>
        </p:nvSpPr>
        <p:spPr>
          <a:xfrm>
            <a:off x="2065112" y="28638472"/>
            <a:ext cx="26105525" cy="9361236"/>
          </a:xfrm>
        </p:spPr>
        <p:txBody>
          <a:bodyPr/>
          <a:lstStyle>
            <a:lvl1pPr marL="0" indent="0">
              <a:buNone/>
              <a:defRPr sz="7944">
                <a:solidFill>
                  <a:schemeClr val="tx1"/>
                </a:solidFill>
              </a:defRPr>
            </a:lvl1pPr>
            <a:lvl2pPr marL="1513378" indent="0">
              <a:buNone/>
              <a:defRPr sz="6620">
                <a:solidFill>
                  <a:schemeClr val="tx1">
                    <a:tint val="75000"/>
                  </a:schemeClr>
                </a:solidFill>
              </a:defRPr>
            </a:lvl2pPr>
            <a:lvl3pPr marL="3026755" indent="0">
              <a:buNone/>
              <a:defRPr sz="5958">
                <a:solidFill>
                  <a:schemeClr val="tx1">
                    <a:tint val="75000"/>
                  </a:schemeClr>
                </a:solidFill>
              </a:defRPr>
            </a:lvl3pPr>
            <a:lvl4pPr marL="4540133" indent="0">
              <a:buNone/>
              <a:defRPr sz="5296">
                <a:solidFill>
                  <a:schemeClr val="tx1">
                    <a:tint val="75000"/>
                  </a:schemeClr>
                </a:solidFill>
              </a:defRPr>
            </a:lvl4pPr>
            <a:lvl5pPr marL="6053511" indent="0">
              <a:buNone/>
              <a:defRPr sz="5296">
                <a:solidFill>
                  <a:schemeClr val="tx1">
                    <a:tint val="75000"/>
                  </a:schemeClr>
                </a:solidFill>
              </a:defRPr>
            </a:lvl5pPr>
            <a:lvl6pPr marL="7566889" indent="0">
              <a:buNone/>
              <a:defRPr sz="5296">
                <a:solidFill>
                  <a:schemeClr val="tx1">
                    <a:tint val="75000"/>
                  </a:schemeClr>
                </a:solidFill>
              </a:defRPr>
            </a:lvl6pPr>
            <a:lvl7pPr marL="9080266" indent="0">
              <a:buNone/>
              <a:defRPr sz="5296">
                <a:solidFill>
                  <a:schemeClr val="tx1">
                    <a:tint val="75000"/>
                  </a:schemeClr>
                </a:solidFill>
              </a:defRPr>
            </a:lvl7pPr>
            <a:lvl8pPr marL="10593644" indent="0">
              <a:buNone/>
              <a:defRPr sz="5296">
                <a:solidFill>
                  <a:schemeClr val="tx1">
                    <a:tint val="75000"/>
                  </a:schemeClr>
                </a:solidFill>
              </a:defRPr>
            </a:lvl8pPr>
            <a:lvl9pPr marL="12107022" indent="0">
              <a:buNone/>
              <a:defRPr sz="5296">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FD7CD6-553D-4B56-96E9-0F2C478F1A1B}" type="datetimeFigureOut">
              <a:rPr lang="en-US" smtClean="0"/>
              <a:t>11/24/2024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DC1C09-3265-497C-9314-9E38FF71713B}" type="slidenum">
              <a:rPr lang="en-US" smtClean="0"/>
              <a:t>‹N›</a:t>
            </a:fld>
            <a:endParaRPr lang="en-US"/>
          </a:p>
        </p:txBody>
      </p:sp>
    </p:spTree>
    <p:extLst>
      <p:ext uri="{BB962C8B-B14F-4D97-AF65-F5344CB8AC3E}">
        <p14:creationId xmlns:p14="http://schemas.microsoft.com/office/powerpoint/2010/main" val="2179773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080875" y="11391985"/>
            <a:ext cx="12863592" cy="271525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5322808" y="11391985"/>
            <a:ext cx="12863592" cy="271525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D7CD6-553D-4B56-96E9-0F2C478F1A1B}" type="datetimeFigureOut">
              <a:rPr lang="en-US" smtClean="0"/>
              <a:t>11/24/2024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DC1C09-3265-497C-9314-9E38FF71713B}" type="slidenum">
              <a:rPr lang="en-US" smtClean="0"/>
              <a:t>‹N›</a:t>
            </a:fld>
            <a:endParaRPr lang="en-US"/>
          </a:p>
        </p:txBody>
      </p:sp>
    </p:spTree>
    <p:extLst>
      <p:ext uri="{BB962C8B-B14F-4D97-AF65-F5344CB8AC3E}">
        <p14:creationId xmlns:p14="http://schemas.microsoft.com/office/powerpoint/2010/main" val="1818111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4817" y="2278406"/>
            <a:ext cx="26105525" cy="8271575"/>
          </a:xfrm>
        </p:spPr>
        <p:txBody>
          <a:bodyPr/>
          <a:lstStyle/>
          <a:p>
            <a:r>
              <a:rPr lang="en-US"/>
              <a:t>Click to edit Master title style</a:t>
            </a:r>
            <a:endParaRPr lang="en-US" dirty="0"/>
          </a:p>
        </p:txBody>
      </p:sp>
      <p:sp>
        <p:nvSpPr>
          <p:cNvPr id="3" name="Text Placeholder 2"/>
          <p:cNvSpPr>
            <a:spLocks noGrp="1"/>
          </p:cNvSpPr>
          <p:nvPr>
            <p:ph type="body" idx="1"/>
          </p:nvPr>
        </p:nvSpPr>
        <p:spPr>
          <a:xfrm>
            <a:off x="2084821" y="10490535"/>
            <a:ext cx="12804474" cy="5141249"/>
          </a:xfrm>
        </p:spPr>
        <p:txBody>
          <a:bodyPr anchor="b"/>
          <a:lstStyle>
            <a:lvl1pPr marL="0" indent="0">
              <a:buNone/>
              <a:defRPr sz="7944" b="1"/>
            </a:lvl1pPr>
            <a:lvl2pPr marL="1513378" indent="0">
              <a:buNone/>
              <a:defRPr sz="6620" b="1"/>
            </a:lvl2pPr>
            <a:lvl3pPr marL="3026755" indent="0">
              <a:buNone/>
              <a:defRPr sz="5958" b="1"/>
            </a:lvl3pPr>
            <a:lvl4pPr marL="4540133" indent="0">
              <a:buNone/>
              <a:defRPr sz="5296" b="1"/>
            </a:lvl4pPr>
            <a:lvl5pPr marL="6053511" indent="0">
              <a:buNone/>
              <a:defRPr sz="5296" b="1"/>
            </a:lvl5pPr>
            <a:lvl6pPr marL="7566889" indent="0">
              <a:buNone/>
              <a:defRPr sz="5296" b="1"/>
            </a:lvl6pPr>
            <a:lvl7pPr marL="9080266" indent="0">
              <a:buNone/>
              <a:defRPr sz="5296" b="1"/>
            </a:lvl7pPr>
            <a:lvl8pPr marL="10593644" indent="0">
              <a:buNone/>
              <a:defRPr sz="5296" b="1"/>
            </a:lvl8pPr>
            <a:lvl9pPr marL="12107022" indent="0">
              <a:buNone/>
              <a:defRPr sz="5296" b="1"/>
            </a:lvl9pPr>
          </a:lstStyle>
          <a:p>
            <a:pPr lvl="0"/>
            <a:r>
              <a:rPr lang="en-US"/>
              <a:t>Click to edit Master text styles</a:t>
            </a:r>
          </a:p>
        </p:txBody>
      </p:sp>
      <p:sp>
        <p:nvSpPr>
          <p:cNvPr id="4" name="Content Placeholder 3"/>
          <p:cNvSpPr>
            <a:spLocks noGrp="1"/>
          </p:cNvSpPr>
          <p:nvPr>
            <p:ph sz="half" idx="2"/>
          </p:nvPr>
        </p:nvSpPr>
        <p:spPr>
          <a:xfrm>
            <a:off x="2084821" y="15631784"/>
            <a:ext cx="12804474" cy="2299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5322810" y="10490535"/>
            <a:ext cx="12867534" cy="5141249"/>
          </a:xfrm>
        </p:spPr>
        <p:txBody>
          <a:bodyPr anchor="b"/>
          <a:lstStyle>
            <a:lvl1pPr marL="0" indent="0">
              <a:buNone/>
              <a:defRPr sz="7944" b="1"/>
            </a:lvl1pPr>
            <a:lvl2pPr marL="1513378" indent="0">
              <a:buNone/>
              <a:defRPr sz="6620" b="1"/>
            </a:lvl2pPr>
            <a:lvl3pPr marL="3026755" indent="0">
              <a:buNone/>
              <a:defRPr sz="5958" b="1"/>
            </a:lvl3pPr>
            <a:lvl4pPr marL="4540133" indent="0">
              <a:buNone/>
              <a:defRPr sz="5296" b="1"/>
            </a:lvl4pPr>
            <a:lvl5pPr marL="6053511" indent="0">
              <a:buNone/>
              <a:defRPr sz="5296" b="1"/>
            </a:lvl5pPr>
            <a:lvl6pPr marL="7566889" indent="0">
              <a:buNone/>
              <a:defRPr sz="5296" b="1"/>
            </a:lvl6pPr>
            <a:lvl7pPr marL="9080266" indent="0">
              <a:buNone/>
              <a:defRPr sz="5296" b="1"/>
            </a:lvl7pPr>
            <a:lvl8pPr marL="10593644" indent="0">
              <a:buNone/>
              <a:defRPr sz="5296" b="1"/>
            </a:lvl8pPr>
            <a:lvl9pPr marL="12107022" indent="0">
              <a:buNone/>
              <a:defRPr sz="5296" b="1"/>
            </a:lvl9pPr>
          </a:lstStyle>
          <a:p>
            <a:pPr lvl="0"/>
            <a:r>
              <a:rPr lang="en-US"/>
              <a:t>Click to edit Master text styles</a:t>
            </a:r>
          </a:p>
        </p:txBody>
      </p:sp>
      <p:sp>
        <p:nvSpPr>
          <p:cNvPr id="6" name="Content Placeholder 5"/>
          <p:cNvSpPr>
            <a:spLocks noGrp="1"/>
          </p:cNvSpPr>
          <p:nvPr>
            <p:ph sz="quarter" idx="4"/>
          </p:nvPr>
        </p:nvSpPr>
        <p:spPr>
          <a:xfrm>
            <a:off x="15322810" y="15631784"/>
            <a:ext cx="12867534" cy="2299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FD7CD6-553D-4B56-96E9-0F2C478F1A1B}" type="datetimeFigureOut">
              <a:rPr lang="en-US" smtClean="0"/>
              <a:t>11/24/2024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DC1C09-3265-497C-9314-9E38FF71713B}" type="slidenum">
              <a:rPr lang="en-US" smtClean="0"/>
              <a:t>‹N›</a:t>
            </a:fld>
            <a:endParaRPr lang="en-US"/>
          </a:p>
        </p:txBody>
      </p:sp>
    </p:spTree>
    <p:extLst>
      <p:ext uri="{BB962C8B-B14F-4D97-AF65-F5344CB8AC3E}">
        <p14:creationId xmlns:p14="http://schemas.microsoft.com/office/powerpoint/2010/main" val="3249809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FD7CD6-553D-4B56-96E9-0F2C478F1A1B}" type="datetimeFigureOut">
              <a:rPr lang="en-US" smtClean="0"/>
              <a:t>11/24/2024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DC1C09-3265-497C-9314-9E38FF71713B}" type="slidenum">
              <a:rPr lang="en-US" smtClean="0"/>
              <a:t>‹N›</a:t>
            </a:fld>
            <a:endParaRPr lang="en-US"/>
          </a:p>
        </p:txBody>
      </p:sp>
    </p:spTree>
    <p:extLst>
      <p:ext uri="{BB962C8B-B14F-4D97-AF65-F5344CB8AC3E}">
        <p14:creationId xmlns:p14="http://schemas.microsoft.com/office/powerpoint/2010/main" val="2625297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FD7CD6-553D-4B56-96E9-0F2C478F1A1B}" type="datetimeFigureOut">
              <a:rPr lang="en-US" smtClean="0"/>
              <a:t>11/24/2024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DC1C09-3265-497C-9314-9E38FF71713B}" type="slidenum">
              <a:rPr lang="en-US" smtClean="0"/>
              <a:t>‹N›</a:t>
            </a:fld>
            <a:endParaRPr lang="en-US"/>
          </a:p>
        </p:txBody>
      </p:sp>
    </p:spTree>
    <p:extLst>
      <p:ext uri="{BB962C8B-B14F-4D97-AF65-F5344CB8AC3E}">
        <p14:creationId xmlns:p14="http://schemas.microsoft.com/office/powerpoint/2010/main" val="3766541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4817" y="2852949"/>
            <a:ext cx="9761984" cy="9985322"/>
          </a:xfrm>
        </p:spPr>
        <p:txBody>
          <a:bodyPr anchor="b"/>
          <a:lstStyle>
            <a:lvl1pPr>
              <a:defRPr sz="10592"/>
            </a:lvl1pPr>
          </a:lstStyle>
          <a:p>
            <a:r>
              <a:rPr lang="en-US"/>
              <a:t>Click to edit Master title style</a:t>
            </a:r>
            <a:endParaRPr lang="en-US" dirty="0"/>
          </a:p>
        </p:txBody>
      </p:sp>
      <p:sp>
        <p:nvSpPr>
          <p:cNvPr id="3" name="Content Placeholder 2"/>
          <p:cNvSpPr>
            <a:spLocks noGrp="1"/>
          </p:cNvSpPr>
          <p:nvPr>
            <p:ph idx="1"/>
          </p:nvPr>
        </p:nvSpPr>
        <p:spPr>
          <a:xfrm>
            <a:off x="12867534" y="6161587"/>
            <a:ext cx="15322808" cy="30411646"/>
          </a:xfrm>
        </p:spPr>
        <p:txBody>
          <a:bodyPr/>
          <a:lstStyle>
            <a:lvl1pPr>
              <a:defRPr sz="10592"/>
            </a:lvl1pPr>
            <a:lvl2pPr>
              <a:defRPr sz="9268"/>
            </a:lvl2pPr>
            <a:lvl3pPr>
              <a:defRPr sz="7944"/>
            </a:lvl3pPr>
            <a:lvl4pPr>
              <a:defRPr sz="6620"/>
            </a:lvl4pPr>
            <a:lvl5pPr>
              <a:defRPr sz="6620"/>
            </a:lvl5pPr>
            <a:lvl6pPr>
              <a:defRPr sz="6620"/>
            </a:lvl6pPr>
            <a:lvl7pPr>
              <a:defRPr sz="6620"/>
            </a:lvl7pPr>
            <a:lvl8pPr>
              <a:defRPr sz="6620"/>
            </a:lvl8pPr>
            <a:lvl9pPr>
              <a:defRPr sz="662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084817" y="12838271"/>
            <a:ext cx="9761984" cy="23784486"/>
          </a:xfrm>
        </p:spPr>
        <p:txBody>
          <a:bodyPr/>
          <a:lstStyle>
            <a:lvl1pPr marL="0" indent="0">
              <a:buNone/>
              <a:defRPr sz="5296"/>
            </a:lvl1pPr>
            <a:lvl2pPr marL="1513378" indent="0">
              <a:buNone/>
              <a:defRPr sz="4634"/>
            </a:lvl2pPr>
            <a:lvl3pPr marL="3026755" indent="0">
              <a:buNone/>
              <a:defRPr sz="3972"/>
            </a:lvl3pPr>
            <a:lvl4pPr marL="4540133" indent="0">
              <a:buNone/>
              <a:defRPr sz="3310"/>
            </a:lvl4pPr>
            <a:lvl5pPr marL="6053511" indent="0">
              <a:buNone/>
              <a:defRPr sz="3310"/>
            </a:lvl5pPr>
            <a:lvl6pPr marL="7566889" indent="0">
              <a:buNone/>
              <a:defRPr sz="3310"/>
            </a:lvl6pPr>
            <a:lvl7pPr marL="9080266" indent="0">
              <a:buNone/>
              <a:defRPr sz="3310"/>
            </a:lvl7pPr>
            <a:lvl8pPr marL="10593644" indent="0">
              <a:buNone/>
              <a:defRPr sz="3310"/>
            </a:lvl8pPr>
            <a:lvl9pPr marL="12107022" indent="0">
              <a:buNone/>
              <a:defRPr sz="3310"/>
            </a:lvl9pPr>
          </a:lstStyle>
          <a:p>
            <a:pPr lvl="0"/>
            <a:r>
              <a:rPr lang="en-US"/>
              <a:t>Click to edit Master text styles</a:t>
            </a:r>
          </a:p>
        </p:txBody>
      </p:sp>
      <p:sp>
        <p:nvSpPr>
          <p:cNvPr id="5" name="Date Placeholder 4"/>
          <p:cNvSpPr>
            <a:spLocks noGrp="1"/>
          </p:cNvSpPr>
          <p:nvPr>
            <p:ph type="dt" sz="half" idx="10"/>
          </p:nvPr>
        </p:nvSpPr>
        <p:spPr/>
        <p:txBody>
          <a:bodyPr/>
          <a:lstStyle/>
          <a:p>
            <a:fld id="{7BFD7CD6-553D-4B56-96E9-0F2C478F1A1B}" type="datetimeFigureOut">
              <a:rPr lang="en-US" smtClean="0"/>
              <a:t>11/24/2024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DC1C09-3265-497C-9314-9E38FF71713B}" type="slidenum">
              <a:rPr lang="en-US" smtClean="0"/>
              <a:t>‹N›</a:t>
            </a:fld>
            <a:endParaRPr lang="en-US"/>
          </a:p>
        </p:txBody>
      </p:sp>
    </p:spTree>
    <p:extLst>
      <p:ext uri="{BB962C8B-B14F-4D97-AF65-F5344CB8AC3E}">
        <p14:creationId xmlns:p14="http://schemas.microsoft.com/office/powerpoint/2010/main" val="2156178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4817" y="2852949"/>
            <a:ext cx="9761984" cy="9985322"/>
          </a:xfrm>
        </p:spPr>
        <p:txBody>
          <a:bodyPr anchor="b"/>
          <a:lstStyle>
            <a:lvl1pPr>
              <a:defRPr sz="10592"/>
            </a:lvl1pPr>
          </a:lstStyle>
          <a:p>
            <a:r>
              <a:rPr lang="en-US"/>
              <a:t>Click to edit Master title style</a:t>
            </a:r>
            <a:endParaRPr lang="en-US" dirty="0"/>
          </a:p>
        </p:txBody>
      </p:sp>
      <p:sp>
        <p:nvSpPr>
          <p:cNvPr id="3" name="Picture Placeholder 2"/>
          <p:cNvSpPr>
            <a:spLocks noGrp="1" noChangeAspect="1"/>
          </p:cNvSpPr>
          <p:nvPr>
            <p:ph type="pic" idx="1"/>
          </p:nvPr>
        </p:nvSpPr>
        <p:spPr>
          <a:xfrm>
            <a:off x="12867534" y="6161587"/>
            <a:ext cx="15322808" cy="30411646"/>
          </a:xfrm>
        </p:spPr>
        <p:txBody>
          <a:bodyPr anchor="t"/>
          <a:lstStyle>
            <a:lvl1pPr marL="0" indent="0">
              <a:buNone/>
              <a:defRPr sz="10592"/>
            </a:lvl1pPr>
            <a:lvl2pPr marL="1513378" indent="0">
              <a:buNone/>
              <a:defRPr sz="9268"/>
            </a:lvl2pPr>
            <a:lvl3pPr marL="3026755" indent="0">
              <a:buNone/>
              <a:defRPr sz="7944"/>
            </a:lvl3pPr>
            <a:lvl4pPr marL="4540133" indent="0">
              <a:buNone/>
              <a:defRPr sz="6620"/>
            </a:lvl4pPr>
            <a:lvl5pPr marL="6053511" indent="0">
              <a:buNone/>
              <a:defRPr sz="6620"/>
            </a:lvl5pPr>
            <a:lvl6pPr marL="7566889" indent="0">
              <a:buNone/>
              <a:defRPr sz="6620"/>
            </a:lvl6pPr>
            <a:lvl7pPr marL="9080266" indent="0">
              <a:buNone/>
              <a:defRPr sz="6620"/>
            </a:lvl7pPr>
            <a:lvl8pPr marL="10593644" indent="0">
              <a:buNone/>
              <a:defRPr sz="6620"/>
            </a:lvl8pPr>
            <a:lvl9pPr marL="12107022" indent="0">
              <a:buNone/>
              <a:defRPr sz="6620"/>
            </a:lvl9pPr>
          </a:lstStyle>
          <a:p>
            <a:r>
              <a:rPr lang="en-US"/>
              <a:t>Click icon to add picture</a:t>
            </a:r>
            <a:endParaRPr lang="en-US" dirty="0"/>
          </a:p>
        </p:txBody>
      </p:sp>
      <p:sp>
        <p:nvSpPr>
          <p:cNvPr id="4" name="Text Placeholder 3"/>
          <p:cNvSpPr>
            <a:spLocks noGrp="1"/>
          </p:cNvSpPr>
          <p:nvPr>
            <p:ph type="body" sz="half" idx="2"/>
          </p:nvPr>
        </p:nvSpPr>
        <p:spPr>
          <a:xfrm>
            <a:off x="2084817" y="12838271"/>
            <a:ext cx="9761984" cy="23784486"/>
          </a:xfrm>
        </p:spPr>
        <p:txBody>
          <a:bodyPr/>
          <a:lstStyle>
            <a:lvl1pPr marL="0" indent="0">
              <a:buNone/>
              <a:defRPr sz="5296"/>
            </a:lvl1pPr>
            <a:lvl2pPr marL="1513378" indent="0">
              <a:buNone/>
              <a:defRPr sz="4634"/>
            </a:lvl2pPr>
            <a:lvl3pPr marL="3026755" indent="0">
              <a:buNone/>
              <a:defRPr sz="3972"/>
            </a:lvl3pPr>
            <a:lvl4pPr marL="4540133" indent="0">
              <a:buNone/>
              <a:defRPr sz="3310"/>
            </a:lvl4pPr>
            <a:lvl5pPr marL="6053511" indent="0">
              <a:buNone/>
              <a:defRPr sz="3310"/>
            </a:lvl5pPr>
            <a:lvl6pPr marL="7566889" indent="0">
              <a:buNone/>
              <a:defRPr sz="3310"/>
            </a:lvl6pPr>
            <a:lvl7pPr marL="9080266" indent="0">
              <a:buNone/>
              <a:defRPr sz="3310"/>
            </a:lvl7pPr>
            <a:lvl8pPr marL="10593644" indent="0">
              <a:buNone/>
              <a:defRPr sz="3310"/>
            </a:lvl8pPr>
            <a:lvl9pPr marL="12107022" indent="0">
              <a:buNone/>
              <a:defRPr sz="3310"/>
            </a:lvl9pPr>
          </a:lstStyle>
          <a:p>
            <a:pPr lvl="0"/>
            <a:r>
              <a:rPr lang="en-US"/>
              <a:t>Click to edit Master text styles</a:t>
            </a:r>
          </a:p>
        </p:txBody>
      </p:sp>
      <p:sp>
        <p:nvSpPr>
          <p:cNvPr id="5" name="Date Placeholder 4"/>
          <p:cNvSpPr>
            <a:spLocks noGrp="1"/>
          </p:cNvSpPr>
          <p:nvPr>
            <p:ph type="dt" sz="half" idx="10"/>
          </p:nvPr>
        </p:nvSpPr>
        <p:spPr/>
        <p:txBody>
          <a:bodyPr/>
          <a:lstStyle/>
          <a:p>
            <a:fld id="{7BFD7CD6-553D-4B56-96E9-0F2C478F1A1B}" type="datetimeFigureOut">
              <a:rPr lang="en-US" smtClean="0"/>
              <a:t>11/24/2024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DC1C09-3265-497C-9314-9E38FF71713B}" type="slidenum">
              <a:rPr lang="en-US" smtClean="0"/>
              <a:t>‹N›</a:t>
            </a:fld>
            <a:endParaRPr lang="en-US"/>
          </a:p>
        </p:txBody>
      </p:sp>
    </p:spTree>
    <p:extLst>
      <p:ext uri="{BB962C8B-B14F-4D97-AF65-F5344CB8AC3E}">
        <p14:creationId xmlns:p14="http://schemas.microsoft.com/office/powerpoint/2010/main" val="115854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0875" y="2278406"/>
            <a:ext cx="26105525" cy="827157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080875" y="11391985"/>
            <a:ext cx="26105525" cy="2715255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080875" y="39663928"/>
            <a:ext cx="6810137" cy="2278397"/>
          </a:xfrm>
          <a:prstGeom prst="rect">
            <a:avLst/>
          </a:prstGeom>
        </p:spPr>
        <p:txBody>
          <a:bodyPr vert="horz" lIns="91440" tIns="45720" rIns="91440" bIns="45720" rtlCol="0" anchor="ctr"/>
          <a:lstStyle>
            <a:lvl1pPr algn="l">
              <a:defRPr sz="3972">
                <a:solidFill>
                  <a:schemeClr val="tx1">
                    <a:tint val="75000"/>
                  </a:schemeClr>
                </a:solidFill>
              </a:defRPr>
            </a:lvl1pPr>
          </a:lstStyle>
          <a:p>
            <a:fld id="{7BFD7CD6-553D-4B56-96E9-0F2C478F1A1B}" type="datetimeFigureOut">
              <a:rPr lang="en-US" smtClean="0"/>
              <a:t>11/24/2024</a:t>
            </a:fld>
            <a:endParaRPr lang="en-US"/>
          </a:p>
        </p:txBody>
      </p:sp>
      <p:sp>
        <p:nvSpPr>
          <p:cNvPr id="5" name="Footer Placeholder 4"/>
          <p:cNvSpPr>
            <a:spLocks noGrp="1"/>
          </p:cNvSpPr>
          <p:nvPr>
            <p:ph type="ftr" sz="quarter" idx="3"/>
          </p:nvPr>
        </p:nvSpPr>
        <p:spPr>
          <a:xfrm>
            <a:off x="10026035" y="39663928"/>
            <a:ext cx="10215205" cy="2278397"/>
          </a:xfrm>
          <a:prstGeom prst="rect">
            <a:avLst/>
          </a:prstGeom>
        </p:spPr>
        <p:txBody>
          <a:bodyPr vert="horz" lIns="91440" tIns="45720" rIns="91440" bIns="45720" rtlCol="0" anchor="ctr"/>
          <a:lstStyle>
            <a:lvl1pPr algn="ctr">
              <a:defRPr sz="3972">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1376263" y="39663928"/>
            <a:ext cx="6810137" cy="2278397"/>
          </a:xfrm>
          <a:prstGeom prst="rect">
            <a:avLst/>
          </a:prstGeom>
        </p:spPr>
        <p:txBody>
          <a:bodyPr vert="horz" lIns="91440" tIns="45720" rIns="91440" bIns="45720" rtlCol="0" anchor="ctr"/>
          <a:lstStyle>
            <a:lvl1pPr algn="r">
              <a:defRPr sz="3972">
                <a:solidFill>
                  <a:schemeClr val="tx1">
                    <a:tint val="75000"/>
                  </a:schemeClr>
                </a:solidFill>
              </a:defRPr>
            </a:lvl1pPr>
          </a:lstStyle>
          <a:p>
            <a:fld id="{E3DC1C09-3265-497C-9314-9E38FF71713B}" type="slidenum">
              <a:rPr lang="en-US" smtClean="0"/>
              <a:t>‹N›</a:t>
            </a:fld>
            <a:endParaRPr lang="en-US"/>
          </a:p>
        </p:txBody>
      </p:sp>
    </p:spTree>
    <p:extLst>
      <p:ext uri="{BB962C8B-B14F-4D97-AF65-F5344CB8AC3E}">
        <p14:creationId xmlns:p14="http://schemas.microsoft.com/office/powerpoint/2010/main" val="1324373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026755" rtl="0" eaLnBrk="1" latinLnBrk="0" hangingPunct="1">
        <a:lnSpc>
          <a:spcPct val="90000"/>
        </a:lnSpc>
        <a:spcBef>
          <a:spcPct val="0"/>
        </a:spcBef>
        <a:buNone/>
        <a:defRPr sz="14564" kern="1200">
          <a:solidFill>
            <a:schemeClr val="tx1"/>
          </a:solidFill>
          <a:latin typeface="+mj-lt"/>
          <a:ea typeface="+mj-ea"/>
          <a:cs typeface="+mj-cs"/>
        </a:defRPr>
      </a:lvl1pPr>
    </p:titleStyle>
    <p:bodyStyle>
      <a:lvl1pPr marL="756689" indent="-756689" algn="l" defTabSz="3026755" rtl="0" eaLnBrk="1" latinLnBrk="0" hangingPunct="1">
        <a:lnSpc>
          <a:spcPct val="90000"/>
        </a:lnSpc>
        <a:spcBef>
          <a:spcPts val="3310"/>
        </a:spcBef>
        <a:buFont typeface="Arial" panose="020B0604020202020204" pitchFamily="34" charset="0"/>
        <a:buChar char="•"/>
        <a:defRPr sz="9268" kern="1200">
          <a:solidFill>
            <a:schemeClr val="tx1"/>
          </a:solidFill>
          <a:latin typeface="+mn-lt"/>
          <a:ea typeface="+mn-ea"/>
          <a:cs typeface="+mn-cs"/>
        </a:defRPr>
      </a:lvl1pPr>
      <a:lvl2pPr marL="2270067" indent="-756689" algn="l" defTabSz="3026755" rtl="0" eaLnBrk="1" latinLnBrk="0" hangingPunct="1">
        <a:lnSpc>
          <a:spcPct val="90000"/>
        </a:lnSpc>
        <a:spcBef>
          <a:spcPts val="1655"/>
        </a:spcBef>
        <a:buFont typeface="Arial" panose="020B0604020202020204" pitchFamily="34" charset="0"/>
        <a:buChar char="•"/>
        <a:defRPr sz="7944" kern="1200">
          <a:solidFill>
            <a:schemeClr val="tx1"/>
          </a:solidFill>
          <a:latin typeface="+mn-lt"/>
          <a:ea typeface="+mn-ea"/>
          <a:cs typeface="+mn-cs"/>
        </a:defRPr>
      </a:lvl2pPr>
      <a:lvl3pPr marL="3783444" indent="-756689" algn="l" defTabSz="3026755" rtl="0" eaLnBrk="1" latinLnBrk="0" hangingPunct="1">
        <a:lnSpc>
          <a:spcPct val="90000"/>
        </a:lnSpc>
        <a:spcBef>
          <a:spcPts val="1655"/>
        </a:spcBef>
        <a:buFont typeface="Arial" panose="020B0604020202020204" pitchFamily="34" charset="0"/>
        <a:buChar char="•"/>
        <a:defRPr sz="6620" kern="1200">
          <a:solidFill>
            <a:schemeClr val="tx1"/>
          </a:solidFill>
          <a:latin typeface="+mn-lt"/>
          <a:ea typeface="+mn-ea"/>
          <a:cs typeface="+mn-cs"/>
        </a:defRPr>
      </a:lvl3pPr>
      <a:lvl4pPr marL="5296822" indent="-756689" algn="l" defTabSz="3026755" rtl="0" eaLnBrk="1" latinLnBrk="0" hangingPunct="1">
        <a:lnSpc>
          <a:spcPct val="90000"/>
        </a:lnSpc>
        <a:spcBef>
          <a:spcPts val="1655"/>
        </a:spcBef>
        <a:buFont typeface="Arial" panose="020B0604020202020204" pitchFamily="34" charset="0"/>
        <a:buChar char="•"/>
        <a:defRPr sz="5958" kern="1200">
          <a:solidFill>
            <a:schemeClr val="tx1"/>
          </a:solidFill>
          <a:latin typeface="+mn-lt"/>
          <a:ea typeface="+mn-ea"/>
          <a:cs typeface="+mn-cs"/>
        </a:defRPr>
      </a:lvl4pPr>
      <a:lvl5pPr marL="6810200" indent="-756689" algn="l" defTabSz="3026755" rtl="0" eaLnBrk="1" latinLnBrk="0" hangingPunct="1">
        <a:lnSpc>
          <a:spcPct val="90000"/>
        </a:lnSpc>
        <a:spcBef>
          <a:spcPts val="1655"/>
        </a:spcBef>
        <a:buFont typeface="Arial" panose="020B0604020202020204" pitchFamily="34" charset="0"/>
        <a:buChar char="•"/>
        <a:defRPr sz="5958" kern="1200">
          <a:solidFill>
            <a:schemeClr val="tx1"/>
          </a:solidFill>
          <a:latin typeface="+mn-lt"/>
          <a:ea typeface="+mn-ea"/>
          <a:cs typeface="+mn-cs"/>
        </a:defRPr>
      </a:lvl5pPr>
      <a:lvl6pPr marL="8323577" indent="-756689" algn="l" defTabSz="3026755" rtl="0" eaLnBrk="1" latinLnBrk="0" hangingPunct="1">
        <a:lnSpc>
          <a:spcPct val="90000"/>
        </a:lnSpc>
        <a:spcBef>
          <a:spcPts val="1655"/>
        </a:spcBef>
        <a:buFont typeface="Arial" panose="020B0604020202020204" pitchFamily="34" charset="0"/>
        <a:buChar char="•"/>
        <a:defRPr sz="5958" kern="1200">
          <a:solidFill>
            <a:schemeClr val="tx1"/>
          </a:solidFill>
          <a:latin typeface="+mn-lt"/>
          <a:ea typeface="+mn-ea"/>
          <a:cs typeface="+mn-cs"/>
        </a:defRPr>
      </a:lvl6pPr>
      <a:lvl7pPr marL="9836955" indent="-756689" algn="l" defTabSz="3026755" rtl="0" eaLnBrk="1" latinLnBrk="0" hangingPunct="1">
        <a:lnSpc>
          <a:spcPct val="90000"/>
        </a:lnSpc>
        <a:spcBef>
          <a:spcPts val="1655"/>
        </a:spcBef>
        <a:buFont typeface="Arial" panose="020B0604020202020204" pitchFamily="34" charset="0"/>
        <a:buChar char="•"/>
        <a:defRPr sz="5958" kern="1200">
          <a:solidFill>
            <a:schemeClr val="tx1"/>
          </a:solidFill>
          <a:latin typeface="+mn-lt"/>
          <a:ea typeface="+mn-ea"/>
          <a:cs typeface="+mn-cs"/>
        </a:defRPr>
      </a:lvl7pPr>
      <a:lvl8pPr marL="11350333" indent="-756689" algn="l" defTabSz="3026755" rtl="0" eaLnBrk="1" latinLnBrk="0" hangingPunct="1">
        <a:lnSpc>
          <a:spcPct val="90000"/>
        </a:lnSpc>
        <a:spcBef>
          <a:spcPts val="1655"/>
        </a:spcBef>
        <a:buFont typeface="Arial" panose="020B0604020202020204" pitchFamily="34" charset="0"/>
        <a:buChar char="•"/>
        <a:defRPr sz="5958" kern="1200">
          <a:solidFill>
            <a:schemeClr val="tx1"/>
          </a:solidFill>
          <a:latin typeface="+mn-lt"/>
          <a:ea typeface="+mn-ea"/>
          <a:cs typeface="+mn-cs"/>
        </a:defRPr>
      </a:lvl8pPr>
      <a:lvl9pPr marL="12863711" indent="-756689" algn="l" defTabSz="3026755" rtl="0" eaLnBrk="1" latinLnBrk="0" hangingPunct="1">
        <a:lnSpc>
          <a:spcPct val="90000"/>
        </a:lnSpc>
        <a:spcBef>
          <a:spcPts val="1655"/>
        </a:spcBef>
        <a:buFont typeface="Arial" panose="020B0604020202020204" pitchFamily="34" charset="0"/>
        <a:buChar char="•"/>
        <a:defRPr sz="5958" kern="1200">
          <a:solidFill>
            <a:schemeClr val="tx1"/>
          </a:solidFill>
          <a:latin typeface="+mn-lt"/>
          <a:ea typeface="+mn-ea"/>
          <a:cs typeface="+mn-cs"/>
        </a:defRPr>
      </a:lvl9pPr>
    </p:bodyStyle>
    <p:otherStyle>
      <a:defPPr>
        <a:defRPr lang="en-US"/>
      </a:defPPr>
      <a:lvl1pPr marL="0" algn="l" defTabSz="3026755" rtl="0" eaLnBrk="1" latinLnBrk="0" hangingPunct="1">
        <a:defRPr sz="5958" kern="1200">
          <a:solidFill>
            <a:schemeClr val="tx1"/>
          </a:solidFill>
          <a:latin typeface="+mn-lt"/>
          <a:ea typeface="+mn-ea"/>
          <a:cs typeface="+mn-cs"/>
        </a:defRPr>
      </a:lvl1pPr>
      <a:lvl2pPr marL="1513378" algn="l" defTabSz="3026755" rtl="0" eaLnBrk="1" latinLnBrk="0" hangingPunct="1">
        <a:defRPr sz="5958" kern="1200">
          <a:solidFill>
            <a:schemeClr val="tx1"/>
          </a:solidFill>
          <a:latin typeface="+mn-lt"/>
          <a:ea typeface="+mn-ea"/>
          <a:cs typeface="+mn-cs"/>
        </a:defRPr>
      </a:lvl2pPr>
      <a:lvl3pPr marL="3026755" algn="l" defTabSz="3026755" rtl="0" eaLnBrk="1" latinLnBrk="0" hangingPunct="1">
        <a:defRPr sz="5958" kern="1200">
          <a:solidFill>
            <a:schemeClr val="tx1"/>
          </a:solidFill>
          <a:latin typeface="+mn-lt"/>
          <a:ea typeface="+mn-ea"/>
          <a:cs typeface="+mn-cs"/>
        </a:defRPr>
      </a:lvl3pPr>
      <a:lvl4pPr marL="4540133" algn="l" defTabSz="3026755" rtl="0" eaLnBrk="1" latinLnBrk="0" hangingPunct="1">
        <a:defRPr sz="5958" kern="1200">
          <a:solidFill>
            <a:schemeClr val="tx1"/>
          </a:solidFill>
          <a:latin typeface="+mn-lt"/>
          <a:ea typeface="+mn-ea"/>
          <a:cs typeface="+mn-cs"/>
        </a:defRPr>
      </a:lvl4pPr>
      <a:lvl5pPr marL="6053511" algn="l" defTabSz="3026755" rtl="0" eaLnBrk="1" latinLnBrk="0" hangingPunct="1">
        <a:defRPr sz="5958" kern="1200">
          <a:solidFill>
            <a:schemeClr val="tx1"/>
          </a:solidFill>
          <a:latin typeface="+mn-lt"/>
          <a:ea typeface="+mn-ea"/>
          <a:cs typeface="+mn-cs"/>
        </a:defRPr>
      </a:lvl5pPr>
      <a:lvl6pPr marL="7566889" algn="l" defTabSz="3026755" rtl="0" eaLnBrk="1" latinLnBrk="0" hangingPunct="1">
        <a:defRPr sz="5958" kern="1200">
          <a:solidFill>
            <a:schemeClr val="tx1"/>
          </a:solidFill>
          <a:latin typeface="+mn-lt"/>
          <a:ea typeface="+mn-ea"/>
          <a:cs typeface="+mn-cs"/>
        </a:defRPr>
      </a:lvl6pPr>
      <a:lvl7pPr marL="9080266" algn="l" defTabSz="3026755" rtl="0" eaLnBrk="1" latinLnBrk="0" hangingPunct="1">
        <a:defRPr sz="5958" kern="1200">
          <a:solidFill>
            <a:schemeClr val="tx1"/>
          </a:solidFill>
          <a:latin typeface="+mn-lt"/>
          <a:ea typeface="+mn-ea"/>
          <a:cs typeface="+mn-cs"/>
        </a:defRPr>
      </a:lvl7pPr>
      <a:lvl8pPr marL="10593644" algn="l" defTabSz="3026755" rtl="0" eaLnBrk="1" latinLnBrk="0" hangingPunct="1">
        <a:defRPr sz="5958" kern="1200">
          <a:solidFill>
            <a:schemeClr val="tx1"/>
          </a:solidFill>
          <a:latin typeface="+mn-lt"/>
          <a:ea typeface="+mn-ea"/>
          <a:cs typeface="+mn-cs"/>
        </a:defRPr>
      </a:lvl8pPr>
      <a:lvl9pPr marL="12107022" algn="l" defTabSz="3026755" rtl="0" eaLnBrk="1" latinLnBrk="0" hangingPunct="1">
        <a:defRPr sz="595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DDC0B34-DF98-46BA-9C16-8F05A8F95E2F}"/>
              </a:ext>
            </a:extLst>
          </p:cNvPr>
          <p:cNvSpPr/>
          <p:nvPr/>
        </p:nvSpPr>
        <p:spPr>
          <a:xfrm>
            <a:off x="73526" y="93339"/>
            <a:ext cx="30120221" cy="5930614"/>
          </a:xfrm>
          <a:prstGeom prst="rect">
            <a:avLst/>
          </a:prstGeom>
          <a:solidFill>
            <a:schemeClr val="accent5">
              <a:lumMod val="60000"/>
              <a:lumOff val="4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659" dirty="0"/>
          </a:p>
        </p:txBody>
      </p:sp>
      <p:sp>
        <p:nvSpPr>
          <p:cNvPr id="5" name="TextBox 4">
            <a:extLst>
              <a:ext uri="{FF2B5EF4-FFF2-40B4-BE49-F238E27FC236}">
                <a16:creationId xmlns:a16="http://schemas.microsoft.com/office/drawing/2014/main" id="{1219032F-65CA-435D-B7B4-61C6FC51DE62}"/>
              </a:ext>
            </a:extLst>
          </p:cNvPr>
          <p:cNvSpPr txBox="1"/>
          <p:nvPr/>
        </p:nvSpPr>
        <p:spPr>
          <a:xfrm>
            <a:off x="357351" y="7193848"/>
            <a:ext cx="29420296" cy="4671279"/>
          </a:xfrm>
          <a:prstGeom prst="rect">
            <a:avLst/>
          </a:prstGeom>
          <a:noFill/>
        </p:spPr>
        <p:txBody>
          <a:bodyPr wrap="square" lIns="0" tIns="274320" rIns="0" bIns="274320" rtlCol="0">
            <a:spAutoFit/>
          </a:bodyPr>
          <a:lstStyle/>
          <a:p>
            <a:pPr algn="just">
              <a:lnSpc>
                <a:spcPct val="150000"/>
              </a:lnSpc>
              <a:spcAft>
                <a:spcPts val="1200"/>
              </a:spcAft>
            </a:pPr>
            <a:r>
              <a:rPr lang="it-IT" sz="2400" dirty="0">
                <a:latin typeface="Arial" panose="020B0604020202020204" pitchFamily="34" charset="0"/>
                <a:cs typeface="Arial" panose="020B0604020202020204" pitchFamily="34" charset="0"/>
              </a:rPr>
              <a:t>Upadacitinib è un inibitore orale selettivo per la Januse kinase 1 indicato in ambito reumatologico in Artrite reumatoide, Artrite psoriasica, Spondilite anchilosante e Spondiloartrite assiale non radiografica, con ulteriori indicazioni ottenute in Dermatite atopica, Colite ulcerosa e malattia di Crohn. Nell’ampio programma di sviluppo clinico di fase 3 Upadacitinib ha dimostrato efficacia e sicurezza nei pazienti affetti da artrite reumatoide (AR) con risposta inadeguata ai farmaci convenzionali antireumatici modificanti la malattia (CSDMARDs) e ai farmaci biologici.  </a:t>
            </a:r>
          </a:p>
          <a:p>
            <a:pPr algn="just">
              <a:lnSpc>
                <a:spcPct val="150000"/>
              </a:lnSpc>
              <a:spcAft>
                <a:spcPts val="1200"/>
              </a:spcAft>
            </a:pPr>
            <a:r>
              <a:rPr lang="it-IT" sz="2400" dirty="0">
                <a:latin typeface="Arial" panose="020B0604020202020204" pitchFamily="34" charset="0"/>
                <a:cs typeface="Arial" panose="020B0604020202020204" pitchFamily="34" charset="0"/>
              </a:rPr>
              <a:t>Nella pratica clinica i  glucocorticoidi orali si associano alle terapie avanzate come i jak inibitori al fine di raggiungere un rapido controllo della malattia infiammatoria, tuttavia il loro utilizzo cronico si associa ad insorgenza di eventi avversi di natura cardiovascolare, metabolica, ossea ed infettiva. </a:t>
            </a:r>
          </a:p>
          <a:p>
            <a:pPr algn="just">
              <a:lnSpc>
                <a:spcPct val="150000"/>
              </a:lnSpc>
              <a:spcAft>
                <a:spcPts val="1200"/>
              </a:spcAft>
            </a:pPr>
            <a:r>
              <a:rPr lang="it-IT" sz="2400" dirty="0">
                <a:latin typeface="Arial" panose="020B0604020202020204" pitchFamily="34" charset="0"/>
                <a:cs typeface="Arial" panose="020B0604020202020204" pitchFamily="34" charset="0"/>
              </a:rPr>
              <a:t>Scopo del presente lavoro è quello di valutare il possibile effetto di Upadacitinib nella riduzione del dosaggio dei glucocorticoidi orali e/o la loro sospensione in una coorte di 70 pazienti affetti da AR provenienti da un singolo centro clinico.</a:t>
            </a:r>
            <a:endParaRPr lang="en-US" sz="2400" dirty="0">
              <a:latin typeface="Arial" panose="020B0604020202020204" pitchFamily="34" charset="0"/>
              <a:cs typeface="Arial" panose="020B0604020202020204" pitchFamily="34" charset="0"/>
            </a:endParaRPr>
          </a:p>
        </p:txBody>
      </p:sp>
      <p:sp>
        <p:nvSpPr>
          <p:cNvPr id="6" name="Content Placeholder 2">
            <a:extLst>
              <a:ext uri="{FF2B5EF4-FFF2-40B4-BE49-F238E27FC236}">
                <a16:creationId xmlns:a16="http://schemas.microsoft.com/office/drawing/2014/main" id="{FC328670-02EC-4ADD-8997-630F28562F8A}"/>
              </a:ext>
            </a:extLst>
          </p:cNvPr>
          <p:cNvSpPr txBox="1">
            <a:spLocks/>
          </p:cNvSpPr>
          <p:nvPr/>
        </p:nvSpPr>
        <p:spPr>
          <a:xfrm>
            <a:off x="249565" y="6448616"/>
            <a:ext cx="6493147" cy="526240"/>
          </a:xfrm>
          <a:prstGeom prst="rect">
            <a:avLst/>
          </a:prstGeom>
          <a:noFill/>
        </p:spPr>
        <p:txBody>
          <a:bodyPr vert="horz" lIns="0" tIns="0" rIns="0" bIns="0" rtlCol="0" anchor="ctr">
            <a:noAutofit/>
          </a:bodyPr>
          <a:lstStyle>
            <a:lvl1pPr marL="228600" indent="-228600" algn="l" defTabSz="685800" rtl="0" eaLnBrk="1" latinLnBrk="0" hangingPunct="1">
              <a:lnSpc>
                <a:spcPct val="112000"/>
              </a:lnSpc>
              <a:spcBef>
                <a:spcPts val="600"/>
              </a:spcBef>
              <a:buFont typeface="Arial" panose="020B0604020202020204" pitchFamily="34" charset="0"/>
              <a:buChar char="•"/>
              <a:defRPr sz="1600" kern="1200">
                <a:solidFill>
                  <a:schemeClr val="tx1"/>
                </a:solidFill>
                <a:latin typeface="+mn-lt"/>
                <a:ea typeface="+mn-ea"/>
                <a:cs typeface="+mn-cs"/>
              </a:defRPr>
            </a:lvl1pPr>
            <a:lvl2pPr marL="514350" indent="-171450" algn="l" defTabSz="685800" rtl="0" eaLnBrk="1" latinLnBrk="0" hangingPunct="1">
              <a:lnSpc>
                <a:spcPct val="112000"/>
              </a:lnSpc>
              <a:spcBef>
                <a:spcPts val="600"/>
              </a:spcBef>
              <a:buFont typeface="Arial" panose="020B0604020202020204" pitchFamily="34" charset="0"/>
              <a:buChar char="•"/>
              <a:defRPr sz="1600" kern="1200">
                <a:solidFill>
                  <a:schemeClr val="tx1"/>
                </a:solidFill>
                <a:latin typeface="+mn-lt"/>
                <a:ea typeface="+mn-ea"/>
                <a:cs typeface="+mn-cs"/>
              </a:defRPr>
            </a:lvl2pPr>
            <a:lvl3pPr marL="857250" indent="-171450" algn="l" defTabSz="685800" rtl="0" eaLnBrk="1" latinLnBrk="0" hangingPunct="1">
              <a:lnSpc>
                <a:spcPct val="112000"/>
              </a:lnSpc>
              <a:spcBef>
                <a:spcPts val="600"/>
              </a:spcBef>
              <a:buFont typeface="Arial" panose="020B0604020202020204" pitchFamily="34" charset="0"/>
              <a:buChar char="•"/>
              <a:defRPr sz="1600" kern="1200">
                <a:solidFill>
                  <a:schemeClr val="tx1"/>
                </a:solidFill>
                <a:latin typeface="+mn-lt"/>
                <a:ea typeface="+mn-ea"/>
                <a:cs typeface="+mn-cs"/>
              </a:defRPr>
            </a:lvl3pPr>
            <a:lvl4pPr marL="1200150" indent="-171450" algn="l" defTabSz="685800" rtl="0" eaLnBrk="1" latinLnBrk="0" hangingPunct="1">
              <a:lnSpc>
                <a:spcPct val="112000"/>
              </a:lnSpc>
              <a:spcBef>
                <a:spcPts val="600"/>
              </a:spcBef>
              <a:buFont typeface="Arial" panose="020B0604020202020204" pitchFamily="34" charset="0"/>
              <a:buChar char="•"/>
              <a:defRPr sz="1600" kern="1200">
                <a:solidFill>
                  <a:schemeClr val="tx1"/>
                </a:solidFill>
                <a:latin typeface="+mn-lt"/>
                <a:ea typeface="+mn-ea"/>
                <a:cs typeface="+mn-cs"/>
              </a:defRPr>
            </a:lvl4pPr>
            <a:lvl5pPr marL="1543050" indent="-171450" algn="l" defTabSz="685800" rtl="0" eaLnBrk="1" latinLnBrk="0" hangingPunct="1">
              <a:lnSpc>
                <a:spcPct val="112000"/>
              </a:lnSpc>
              <a:spcBef>
                <a:spcPts val="600"/>
              </a:spcBef>
              <a:buFont typeface="Arial" panose="020B0604020202020204" pitchFamily="34" charset="0"/>
              <a:buChar char="•"/>
              <a:defRPr sz="16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58738" defTabSz="3840077">
              <a:spcBef>
                <a:spcPts val="3360"/>
              </a:spcBef>
              <a:buNone/>
            </a:pPr>
            <a:r>
              <a:rPr lang="en-US" sz="3600" b="1" dirty="0">
                <a:solidFill>
                  <a:srgbClr val="071D49"/>
                </a:solidFill>
                <a:latin typeface="Arial"/>
              </a:rPr>
              <a:t>SCOPO DEL LAVORO</a:t>
            </a:r>
          </a:p>
        </p:txBody>
      </p:sp>
      <p:sp>
        <p:nvSpPr>
          <p:cNvPr id="7" name="Content Placeholder 2">
            <a:extLst>
              <a:ext uri="{FF2B5EF4-FFF2-40B4-BE49-F238E27FC236}">
                <a16:creationId xmlns:a16="http://schemas.microsoft.com/office/drawing/2014/main" id="{83E15FA5-D97D-490C-B2DE-67332A9A4A5F}"/>
              </a:ext>
            </a:extLst>
          </p:cNvPr>
          <p:cNvSpPr txBox="1">
            <a:spLocks/>
          </p:cNvSpPr>
          <p:nvPr/>
        </p:nvSpPr>
        <p:spPr>
          <a:xfrm>
            <a:off x="378273" y="11795250"/>
            <a:ext cx="25048190" cy="548640"/>
          </a:xfrm>
          <a:prstGeom prst="rect">
            <a:avLst/>
          </a:prstGeom>
          <a:noFill/>
        </p:spPr>
        <p:txBody>
          <a:bodyPr vert="horz" lIns="0" tIns="0" rIns="0" bIns="0" rtlCol="0" anchor="ctr">
            <a:noAutofit/>
          </a:bodyPr>
          <a:lstStyle>
            <a:lvl1pPr marL="228600" indent="-228600" algn="l" defTabSz="685800" rtl="0" eaLnBrk="1" latinLnBrk="0" hangingPunct="1">
              <a:lnSpc>
                <a:spcPct val="112000"/>
              </a:lnSpc>
              <a:spcBef>
                <a:spcPts val="600"/>
              </a:spcBef>
              <a:buFont typeface="Arial" panose="020B0604020202020204" pitchFamily="34" charset="0"/>
              <a:buChar char="•"/>
              <a:defRPr sz="1600" kern="1200">
                <a:solidFill>
                  <a:schemeClr val="tx1"/>
                </a:solidFill>
                <a:latin typeface="+mn-lt"/>
                <a:ea typeface="+mn-ea"/>
                <a:cs typeface="+mn-cs"/>
              </a:defRPr>
            </a:lvl1pPr>
            <a:lvl2pPr marL="514350" indent="-171450" algn="l" defTabSz="685800" rtl="0" eaLnBrk="1" latinLnBrk="0" hangingPunct="1">
              <a:lnSpc>
                <a:spcPct val="112000"/>
              </a:lnSpc>
              <a:spcBef>
                <a:spcPts val="600"/>
              </a:spcBef>
              <a:buFont typeface="Arial" panose="020B0604020202020204" pitchFamily="34" charset="0"/>
              <a:buChar char="•"/>
              <a:defRPr sz="1600" kern="1200">
                <a:solidFill>
                  <a:schemeClr val="tx1"/>
                </a:solidFill>
                <a:latin typeface="+mn-lt"/>
                <a:ea typeface="+mn-ea"/>
                <a:cs typeface="+mn-cs"/>
              </a:defRPr>
            </a:lvl2pPr>
            <a:lvl3pPr marL="857250" indent="-171450" algn="l" defTabSz="685800" rtl="0" eaLnBrk="1" latinLnBrk="0" hangingPunct="1">
              <a:lnSpc>
                <a:spcPct val="112000"/>
              </a:lnSpc>
              <a:spcBef>
                <a:spcPts val="600"/>
              </a:spcBef>
              <a:buFont typeface="Arial" panose="020B0604020202020204" pitchFamily="34" charset="0"/>
              <a:buChar char="•"/>
              <a:defRPr sz="1600" kern="1200">
                <a:solidFill>
                  <a:schemeClr val="tx1"/>
                </a:solidFill>
                <a:latin typeface="+mn-lt"/>
                <a:ea typeface="+mn-ea"/>
                <a:cs typeface="+mn-cs"/>
              </a:defRPr>
            </a:lvl3pPr>
            <a:lvl4pPr marL="1200150" indent="-171450" algn="l" defTabSz="685800" rtl="0" eaLnBrk="1" latinLnBrk="0" hangingPunct="1">
              <a:lnSpc>
                <a:spcPct val="112000"/>
              </a:lnSpc>
              <a:spcBef>
                <a:spcPts val="600"/>
              </a:spcBef>
              <a:buFont typeface="Arial" panose="020B0604020202020204" pitchFamily="34" charset="0"/>
              <a:buChar char="•"/>
              <a:defRPr sz="1600" kern="1200">
                <a:solidFill>
                  <a:schemeClr val="tx1"/>
                </a:solidFill>
                <a:latin typeface="+mn-lt"/>
                <a:ea typeface="+mn-ea"/>
                <a:cs typeface="+mn-cs"/>
              </a:defRPr>
            </a:lvl4pPr>
            <a:lvl5pPr marL="1543050" indent="-171450" algn="l" defTabSz="685800" rtl="0" eaLnBrk="1" latinLnBrk="0" hangingPunct="1">
              <a:lnSpc>
                <a:spcPct val="112000"/>
              </a:lnSpc>
              <a:spcBef>
                <a:spcPts val="600"/>
              </a:spcBef>
              <a:buFont typeface="Arial" panose="020B0604020202020204" pitchFamily="34" charset="0"/>
              <a:buChar char="•"/>
              <a:defRPr sz="16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defTabSz="3840077">
              <a:spcBef>
                <a:spcPts val="3360"/>
              </a:spcBef>
              <a:buNone/>
            </a:pPr>
            <a:r>
              <a:rPr lang="en-US" sz="3600" b="1" dirty="0">
                <a:solidFill>
                  <a:srgbClr val="071D49"/>
                </a:solidFill>
                <a:latin typeface="Arial"/>
              </a:rPr>
              <a:t>MATERIALI E METODI</a:t>
            </a:r>
          </a:p>
        </p:txBody>
      </p:sp>
      <p:sp>
        <p:nvSpPr>
          <p:cNvPr id="13" name="Content Placeholder 2">
            <a:extLst>
              <a:ext uri="{FF2B5EF4-FFF2-40B4-BE49-F238E27FC236}">
                <a16:creationId xmlns:a16="http://schemas.microsoft.com/office/drawing/2014/main" id="{62373BDD-CFE9-4148-805E-BDBB05BA1923}"/>
              </a:ext>
            </a:extLst>
          </p:cNvPr>
          <p:cNvSpPr txBox="1">
            <a:spLocks/>
          </p:cNvSpPr>
          <p:nvPr/>
        </p:nvSpPr>
        <p:spPr>
          <a:xfrm>
            <a:off x="357351" y="17422313"/>
            <a:ext cx="29345626" cy="548640"/>
          </a:xfrm>
          <a:prstGeom prst="rect">
            <a:avLst/>
          </a:prstGeom>
          <a:noFill/>
        </p:spPr>
        <p:txBody>
          <a:bodyPr vert="horz" lIns="0" tIns="0" rIns="0" bIns="0" rtlCol="0" anchor="ctr">
            <a:noAutofit/>
          </a:bodyPr>
          <a:lstStyle>
            <a:lvl1pPr marL="228600" indent="-228600" algn="l" defTabSz="685800" rtl="0" eaLnBrk="1" latinLnBrk="0" hangingPunct="1">
              <a:lnSpc>
                <a:spcPct val="112000"/>
              </a:lnSpc>
              <a:spcBef>
                <a:spcPts val="600"/>
              </a:spcBef>
              <a:buFont typeface="Arial" panose="020B0604020202020204" pitchFamily="34" charset="0"/>
              <a:buChar char="•"/>
              <a:defRPr sz="1600" kern="1200">
                <a:solidFill>
                  <a:schemeClr val="tx1"/>
                </a:solidFill>
                <a:latin typeface="+mn-lt"/>
                <a:ea typeface="+mn-ea"/>
                <a:cs typeface="+mn-cs"/>
              </a:defRPr>
            </a:lvl1pPr>
            <a:lvl2pPr marL="514350" indent="-171450" algn="l" defTabSz="685800" rtl="0" eaLnBrk="1" latinLnBrk="0" hangingPunct="1">
              <a:lnSpc>
                <a:spcPct val="112000"/>
              </a:lnSpc>
              <a:spcBef>
                <a:spcPts val="600"/>
              </a:spcBef>
              <a:buFont typeface="Arial" panose="020B0604020202020204" pitchFamily="34" charset="0"/>
              <a:buChar char="•"/>
              <a:defRPr sz="1600" kern="1200">
                <a:solidFill>
                  <a:schemeClr val="tx1"/>
                </a:solidFill>
                <a:latin typeface="+mn-lt"/>
                <a:ea typeface="+mn-ea"/>
                <a:cs typeface="+mn-cs"/>
              </a:defRPr>
            </a:lvl2pPr>
            <a:lvl3pPr marL="857250" indent="-171450" algn="l" defTabSz="685800" rtl="0" eaLnBrk="1" latinLnBrk="0" hangingPunct="1">
              <a:lnSpc>
                <a:spcPct val="112000"/>
              </a:lnSpc>
              <a:spcBef>
                <a:spcPts val="600"/>
              </a:spcBef>
              <a:buFont typeface="Arial" panose="020B0604020202020204" pitchFamily="34" charset="0"/>
              <a:buChar char="•"/>
              <a:defRPr sz="1600" kern="1200">
                <a:solidFill>
                  <a:schemeClr val="tx1"/>
                </a:solidFill>
                <a:latin typeface="+mn-lt"/>
                <a:ea typeface="+mn-ea"/>
                <a:cs typeface="+mn-cs"/>
              </a:defRPr>
            </a:lvl3pPr>
            <a:lvl4pPr marL="1200150" indent="-171450" algn="l" defTabSz="685800" rtl="0" eaLnBrk="1" latinLnBrk="0" hangingPunct="1">
              <a:lnSpc>
                <a:spcPct val="112000"/>
              </a:lnSpc>
              <a:spcBef>
                <a:spcPts val="600"/>
              </a:spcBef>
              <a:buFont typeface="Arial" panose="020B0604020202020204" pitchFamily="34" charset="0"/>
              <a:buChar char="•"/>
              <a:defRPr sz="1600" kern="1200">
                <a:solidFill>
                  <a:schemeClr val="tx1"/>
                </a:solidFill>
                <a:latin typeface="+mn-lt"/>
                <a:ea typeface="+mn-ea"/>
                <a:cs typeface="+mn-cs"/>
              </a:defRPr>
            </a:lvl4pPr>
            <a:lvl5pPr marL="1543050" indent="-171450" algn="l" defTabSz="685800" rtl="0" eaLnBrk="1" latinLnBrk="0" hangingPunct="1">
              <a:lnSpc>
                <a:spcPct val="112000"/>
              </a:lnSpc>
              <a:spcBef>
                <a:spcPts val="600"/>
              </a:spcBef>
              <a:buFont typeface="Arial" panose="020B0604020202020204" pitchFamily="34" charset="0"/>
              <a:buChar char="•"/>
              <a:defRPr sz="16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defTabSz="3840077">
              <a:spcBef>
                <a:spcPts val="3360"/>
              </a:spcBef>
              <a:buNone/>
            </a:pPr>
            <a:r>
              <a:rPr lang="en-US" sz="3600" b="1" dirty="0">
                <a:solidFill>
                  <a:srgbClr val="071D49"/>
                </a:solidFill>
                <a:latin typeface="Arial"/>
              </a:rPr>
              <a:t>RISULTATI</a:t>
            </a:r>
          </a:p>
        </p:txBody>
      </p:sp>
      <p:sp>
        <p:nvSpPr>
          <p:cNvPr id="34" name="TextBox 33">
            <a:extLst>
              <a:ext uri="{FF2B5EF4-FFF2-40B4-BE49-F238E27FC236}">
                <a16:creationId xmlns:a16="http://schemas.microsoft.com/office/drawing/2014/main" id="{2FE33F29-80DE-480F-AEF0-96A76D5BB02D}"/>
              </a:ext>
            </a:extLst>
          </p:cNvPr>
          <p:cNvSpPr txBox="1"/>
          <p:nvPr/>
        </p:nvSpPr>
        <p:spPr>
          <a:xfrm>
            <a:off x="274054" y="1165587"/>
            <a:ext cx="30282318" cy="3240695"/>
          </a:xfrm>
          <a:prstGeom prst="rect">
            <a:avLst/>
          </a:prstGeom>
          <a:noFill/>
        </p:spPr>
        <p:txBody>
          <a:bodyPr wrap="square" lIns="457200" tIns="914400" rIns="457200" rtlCol="0">
            <a:spAutoFit/>
          </a:bodyPr>
          <a:lstStyle/>
          <a:p>
            <a:pPr algn="ctr">
              <a:lnSpc>
                <a:spcPct val="200000"/>
              </a:lnSpc>
              <a:spcAft>
                <a:spcPts val="800"/>
              </a:spcAft>
            </a:pPr>
            <a:r>
              <a:rPr lang="it-IT" sz="3600" b="1" dirty="0">
                <a:latin typeface="Arial" panose="020B0604020202020204" pitchFamily="34" charset="0"/>
                <a:cs typeface="Arial" panose="020B0604020202020204" pitchFamily="34" charset="0"/>
              </a:rPr>
              <a:t>      </a:t>
            </a:r>
            <a:r>
              <a:rPr lang="it-IT" sz="4000" b="1" dirty="0">
                <a:latin typeface="Arial" panose="020B0604020202020204" pitchFamily="34" charset="0"/>
                <a:cs typeface="Arial" panose="020B0604020202020204" pitchFamily="34" charset="0"/>
              </a:rPr>
              <a:t>RIDUZIONE E SOSPENSIONE DEI GLUCOCORTICOIDI ORALI CON UPADACITINIB IN UNA COORTE MONOCENTRICA DI PAZIENTI AFFETTI DA ARTRITE REUMATOIDE</a:t>
            </a:r>
          </a:p>
        </p:txBody>
      </p:sp>
      <p:sp>
        <p:nvSpPr>
          <p:cNvPr id="35" name="TextBox 34">
            <a:extLst>
              <a:ext uri="{FF2B5EF4-FFF2-40B4-BE49-F238E27FC236}">
                <a16:creationId xmlns:a16="http://schemas.microsoft.com/office/drawing/2014/main" id="{EA96091E-5D0B-4959-8D73-0752C7C40A2D}"/>
              </a:ext>
            </a:extLst>
          </p:cNvPr>
          <p:cNvSpPr txBox="1"/>
          <p:nvPr/>
        </p:nvSpPr>
        <p:spPr>
          <a:xfrm>
            <a:off x="-112868" y="2154080"/>
            <a:ext cx="1535267" cy="723275"/>
          </a:xfrm>
          <a:prstGeom prst="rect">
            <a:avLst/>
          </a:prstGeom>
          <a:noFill/>
        </p:spPr>
        <p:txBody>
          <a:bodyPr wrap="square" lIns="457200" tIns="457200" rtlCol="0">
            <a:spAutoFit/>
          </a:bodyPr>
          <a:lstStyle/>
          <a:p>
            <a:r>
              <a:rPr lang="en-US" sz="1400" dirty="0">
                <a:latin typeface="Arial" panose="020B0604020202020204" pitchFamily="34" charset="0"/>
                <a:cs typeface="Arial" panose="020B0604020202020204" pitchFamily="34" charset="0"/>
              </a:rPr>
              <a:t>Poster 136</a:t>
            </a:r>
          </a:p>
        </p:txBody>
      </p:sp>
      <p:cxnSp>
        <p:nvCxnSpPr>
          <p:cNvPr id="55" name="Straight Connector 54">
            <a:extLst>
              <a:ext uri="{FF2B5EF4-FFF2-40B4-BE49-F238E27FC236}">
                <a16:creationId xmlns:a16="http://schemas.microsoft.com/office/drawing/2014/main" id="{CF9A4ED7-0AA1-4653-A005-71D90919F12E}"/>
              </a:ext>
            </a:extLst>
          </p:cNvPr>
          <p:cNvCxnSpPr>
            <a:cxnSpLocks/>
          </p:cNvCxnSpPr>
          <p:nvPr/>
        </p:nvCxnSpPr>
        <p:spPr>
          <a:xfrm>
            <a:off x="31236287" y="6396203"/>
            <a:ext cx="17311860" cy="0"/>
          </a:xfrm>
          <a:prstGeom prst="line">
            <a:avLst/>
          </a:prstGeom>
          <a:ln w="57150">
            <a:solidFill>
              <a:srgbClr val="E7E6E6"/>
            </a:solidFill>
            <a:prstDash val="solid"/>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70784133-5839-4FE2-8BFF-35B7C9AC6666}"/>
              </a:ext>
            </a:extLst>
          </p:cNvPr>
          <p:cNvCxnSpPr>
            <a:cxnSpLocks/>
          </p:cNvCxnSpPr>
          <p:nvPr/>
        </p:nvCxnSpPr>
        <p:spPr>
          <a:xfrm>
            <a:off x="217332" y="7307194"/>
            <a:ext cx="29577996" cy="0"/>
          </a:xfrm>
          <a:prstGeom prst="line">
            <a:avLst/>
          </a:prstGeom>
          <a:ln w="63500">
            <a:solidFill>
              <a:srgbClr val="071D49"/>
            </a:soli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C3CC5A83-FCD3-4E4F-94D7-5314CEE478C8}"/>
              </a:ext>
            </a:extLst>
          </p:cNvPr>
          <p:cNvCxnSpPr>
            <a:cxnSpLocks/>
          </p:cNvCxnSpPr>
          <p:nvPr/>
        </p:nvCxnSpPr>
        <p:spPr>
          <a:xfrm>
            <a:off x="249565" y="18600615"/>
            <a:ext cx="29296226" cy="81474"/>
          </a:xfrm>
          <a:prstGeom prst="line">
            <a:avLst/>
          </a:prstGeom>
          <a:ln w="63500">
            <a:solidFill>
              <a:srgbClr val="071D49"/>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63037B7F-DC18-05F2-503B-D48165E3AE2E}"/>
              </a:ext>
            </a:extLst>
          </p:cNvPr>
          <p:cNvSpPr txBox="1"/>
          <p:nvPr/>
        </p:nvSpPr>
        <p:spPr>
          <a:xfrm>
            <a:off x="217332" y="18767226"/>
            <a:ext cx="29338816" cy="8771632"/>
          </a:xfrm>
          <a:prstGeom prst="rect">
            <a:avLst/>
          </a:prstGeom>
          <a:noFill/>
        </p:spPr>
        <p:txBody>
          <a:bodyPr wrap="square">
            <a:spAutoFit/>
          </a:bodyPr>
          <a:lstStyle/>
          <a:p>
            <a:pPr algn="just">
              <a:lnSpc>
                <a:spcPct val="150000"/>
              </a:lnSpc>
            </a:pPr>
            <a:r>
              <a:rPr lang="it-IT"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La percentuale di soggetti in trattamento con glucocorticoide si è ridotta:</a:t>
            </a:r>
          </a:p>
          <a:p>
            <a:pPr algn="just">
              <a:lnSpc>
                <a:spcPct val="150000"/>
              </a:lnSpc>
            </a:pPr>
            <a:r>
              <a:rPr lang="it-IT"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Basale 58.57%</a:t>
            </a:r>
          </a:p>
          <a:p>
            <a:pPr algn="just">
              <a:lnSpc>
                <a:spcPct val="150000"/>
              </a:lnSpc>
            </a:pPr>
            <a:r>
              <a:rPr lang="it-IT"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 3 mesi   55.17 %</a:t>
            </a:r>
          </a:p>
          <a:p>
            <a:pPr algn="just">
              <a:lnSpc>
                <a:spcPct val="150000"/>
              </a:lnSpc>
            </a:pPr>
            <a:r>
              <a:rPr lang="it-IT"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 6 mesi 46.55%</a:t>
            </a:r>
          </a:p>
          <a:p>
            <a:pPr algn="just">
              <a:lnSpc>
                <a:spcPct val="150000"/>
              </a:lnSpc>
            </a:pPr>
            <a:r>
              <a:rPr lang="it-IT"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 12 mesi 36.21%</a:t>
            </a:r>
          </a:p>
          <a:p>
            <a:pPr algn="just">
              <a:lnSpc>
                <a:spcPct val="150000"/>
              </a:lnSpc>
            </a:pPr>
            <a:r>
              <a:rPr lang="it-IT" sz="2400" b="1" u="sng" dirty="0">
                <a:solidFill>
                  <a:srgbClr val="000000"/>
                </a:solidFill>
                <a:effectLst/>
                <a:latin typeface="Arial" panose="020B0604020202020204" pitchFamily="34" charset="0"/>
                <a:ea typeface="Calibri" panose="020F0502020204030204" pitchFamily="34" charset="0"/>
                <a:cs typeface="Arial" panose="020B0604020202020204" pitchFamily="34" charset="0"/>
              </a:rPr>
              <a:t>Il 22% dei soggetti ha sospeso nel periodo di osservazione il glucocorticoide orale.</a:t>
            </a:r>
          </a:p>
          <a:p>
            <a:pPr algn="just">
              <a:lnSpc>
                <a:spcPct val="150000"/>
              </a:lnSpc>
            </a:pPr>
            <a:endParaRPr lang="it-IT" sz="2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50000"/>
              </a:lnSpc>
            </a:pPr>
            <a:r>
              <a:rPr lang="it-IT"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Il dosaggio medio dei glucocorticoidi orali si è ridotto :</a:t>
            </a:r>
          </a:p>
          <a:p>
            <a:pPr algn="just">
              <a:lnSpc>
                <a:spcPct val="150000"/>
              </a:lnSpc>
            </a:pPr>
            <a:r>
              <a:rPr lang="it-IT"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Basale 5.46 mg/die</a:t>
            </a:r>
          </a:p>
          <a:p>
            <a:pPr algn="just">
              <a:lnSpc>
                <a:spcPct val="150000"/>
              </a:lnSpc>
            </a:pPr>
            <a:r>
              <a:rPr lang="it-IT"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 3 mesi 3,90 mg/day </a:t>
            </a:r>
          </a:p>
          <a:p>
            <a:pPr algn="just">
              <a:lnSpc>
                <a:spcPct val="150000"/>
              </a:lnSpc>
            </a:pPr>
            <a:r>
              <a:rPr lang="it-IT"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 6 mesi 3,90  mg/day</a:t>
            </a:r>
          </a:p>
          <a:p>
            <a:pPr algn="just">
              <a:lnSpc>
                <a:spcPct val="150000"/>
              </a:lnSpc>
            </a:pPr>
            <a:r>
              <a:rPr lang="it-IT"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 12 mesi del 3,83 mg/day .</a:t>
            </a:r>
          </a:p>
          <a:p>
            <a:pPr algn="just">
              <a:lnSpc>
                <a:spcPct val="150000"/>
              </a:lnSpc>
            </a:pPr>
            <a:endParaRPr lang="it-IT" sz="2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50000"/>
              </a:lnSpc>
            </a:pPr>
            <a:r>
              <a:rPr lang="it-IT"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Solo 11 soggetti hanno discontinuato il trattamento nel periodo di osservazione per inefficacia primaria.</a:t>
            </a:r>
          </a:p>
          <a:p>
            <a:pPr algn="just">
              <a:lnSpc>
                <a:spcPct val="150000"/>
              </a:lnSpc>
            </a:pPr>
            <a:r>
              <a:rPr lang="en-US" sz="2400" dirty="0">
                <a:latin typeface="Arial" panose="020B0604020202020204" pitchFamily="34" charset="0"/>
                <a:cs typeface="Arial" panose="020B0604020202020204" pitchFamily="34" charset="0"/>
              </a:rPr>
              <a:t> </a:t>
            </a:r>
            <a:endParaRPr lang="en-GB" sz="2400" dirty="0">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endParaRPr lang="en-US" sz="2400" b="0" i="0" u="none" strike="noStrike" baseline="0" dirty="0">
              <a:solidFill>
                <a:srgbClr val="000000"/>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B0656124-E251-0B39-7566-CFE184AE3519}"/>
              </a:ext>
            </a:extLst>
          </p:cNvPr>
          <p:cNvSpPr txBox="1"/>
          <p:nvPr/>
        </p:nvSpPr>
        <p:spPr>
          <a:xfrm>
            <a:off x="249565" y="12949903"/>
            <a:ext cx="29561198" cy="3901837"/>
          </a:xfrm>
          <a:prstGeom prst="rect">
            <a:avLst/>
          </a:prstGeom>
          <a:noFill/>
        </p:spPr>
        <p:txBody>
          <a:bodyPr wrap="square" rtlCol="0">
            <a:spAutoFit/>
          </a:bodyPr>
          <a:lstStyle/>
          <a:p>
            <a:pPr algn="just">
              <a:lnSpc>
                <a:spcPct val="150000"/>
              </a:lnSpc>
            </a:pPr>
            <a:r>
              <a:rPr lang="it-IT" sz="2400" dirty="0">
                <a:latin typeface="Arial" panose="020B0604020202020204" pitchFamily="34" charset="0"/>
                <a:cs typeface="Arial" panose="020B0604020202020204" pitchFamily="34" charset="0"/>
              </a:rPr>
              <a:t>Nella nostra struttura, UOSD di Reumatologia, sono stati trattati 70 soggetti in maniera prospettica con Upadacitinib nel periodo da Settembre 2020 a Giugno 2024.  </a:t>
            </a:r>
          </a:p>
          <a:p>
            <a:pPr algn="just">
              <a:lnSpc>
                <a:spcPct val="150000"/>
              </a:lnSpc>
            </a:pPr>
            <a:r>
              <a:rPr lang="it-IT" sz="2400" dirty="0">
                <a:latin typeface="Arial" panose="020B0604020202020204" pitchFamily="34" charset="0"/>
                <a:cs typeface="Arial" panose="020B0604020202020204" pitchFamily="34" charset="0"/>
              </a:rPr>
              <a:t>I soggetti tutti maggiorenni, presentavano un’età ≥ 18 anni e soddisfacevano i criteri ACR ed EULAR del 2010 per AR. </a:t>
            </a:r>
          </a:p>
          <a:p>
            <a:pPr algn="just">
              <a:lnSpc>
                <a:spcPct val="150000"/>
              </a:lnSpc>
            </a:pPr>
            <a:r>
              <a:rPr lang="it-IT" sz="2400" dirty="0">
                <a:latin typeface="Arial" panose="020B0604020202020204" pitchFamily="34" charset="0"/>
                <a:cs typeface="Arial" panose="020B0604020202020204" pitchFamily="34" charset="0"/>
              </a:rPr>
              <a:t>Al basale i soggetti presentavano un’attività di malattia moderata o severa secondo DAS28 PCR. </a:t>
            </a:r>
          </a:p>
          <a:p>
            <a:pPr algn="just">
              <a:lnSpc>
                <a:spcPct val="150000"/>
              </a:lnSpc>
            </a:pPr>
            <a:r>
              <a:rPr lang="it-IT" sz="2400" dirty="0">
                <a:latin typeface="Arial" panose="020B0604020202020204" pitchFamily="34" charset="0"/>
                <a:cs typeface="Arial" panose="020B0604020202020204" pitchFamily="34" charset="0"/>
              </a:rPr>
              <a:t>•	21,43% dei pazienti naive a terapia biologica </a:t>
            </a:r>
          </a:p>
          <a:p>
            <a:pPr algn="just">
              <a:lnSpc>
                <a:spcPct val="150000"/>
              </a:lnSpc>
            </a:pPr>
            <a:r>
              <a:rPr lang="it-IT" sz="2400" dirty="0">
                <a:latin typeface="Arial" panose="020B0604020202020204" pitchFamily="34" charset="0"/>
                <a:cs typeface="Arial" panose="020B0604020202020204" pitchFamily="34" charset="0"/>
              </a:rPr>
              <a:t>•	1,43% assumeva Upadacitinib in combinazione a terapia convenzionale</a:t>
            </a:r>
          </a:p>
          <a:p>
            <a:pPr algn="just">
              <a:lnSpc>
                <a:spcPct val="150000"/>
              </a:lnSpc>
            </a:pPr>
            <a:r>
              <a:rPr lang="it-IT" sz="2400" dirty="0">
                <a:latin typeface="Arial" panose="020B0604020202020204" pitchFamily="34" charset="0"/>
                <a:cs typeface="Arial" panose="020B0604020202020204" pitchFamily="34" charset="0"/>
              </a:rPr>
              <a:t>•	58,57% dei soggetti era in trattamento con glucocorticoidi orali (dose media 5,36 mg/day).</a:t>
            </a:r>
          </a:p>
          <a:p>
            <a:pPr algn="just">
              <a:lnSpc>
                <a:spcPct val="150000"/>
              </a:lnSpc>
            </a:pPr>
            <a:r>
              <a:rPr lang="it-IT" sz="2400" dirty="0">
                <a:latin typeface="Arial" panose="020B0604020202020204" pitchFamily="34" charset="0"/>
                <a:cs typeface="Arial" panose="020B0604020202020204" pitchFamily="34" charset="0"/>
              </a:rPr>
              <a:t>Tutti i soggetti sono stati sottoposti a valutazione clinica e laboratoristica e valutazione dose di glucocorticoidi assunta.Time point (basale ,3 mesi, 6 mesi e 12 mesi) </a:t>
            </a:r>
          </a:p>
        </p:txBody>
      </p:sp>
      <p:cxnSp>
        <p:nvCxnSpPr>
          <p:cNvPr id="14" name="Straight Connector 13">
            <a:extLst>
              <a:ext uri="{FF2B5EF4-FFF2-40B4-BE49-F238E27FC236}">
                <a16:creationId xmlns:a16="http://schemas.microsoft.com/office/drawing/2014/main" id="{85598783-96C5-B75A-0E0A-72A345408C43}"/>
              </a:ext>
            </a:extLst>
          </p:cNvPr>
          <p:cNvCxnSpPr>
            <a:cxnSpLocks/>
          </p:cNvCxnSpPr>
          <p:nvPr/>
        </p:nvCxnSpPr>
        <p:spPr>
          <a:xfrm>
            <a:off x="310309" y="12617096"/>
            <a:ext cx="28890856" cy="0"/>
          </a:xfrm>
          <a:prstGeom prst="line">
            <a:avLst/>
          </a:prstGeom>
          <a:ln w="63500">
            <a:solidFill>
              <a:srgbClr val="071D49"/>
            </a:solidFill>
          </a:ln>
        </p:spPr>
        <p:style>
          <a:lnRef idx="1">
            <a:schemeClr val="accent1"/>
          </a:lnRef>
          <a:fillRef idx="0">
            <a:schemeClr val="accent1"/>
          </a:fillRef>
          <a:effectRef idx="0">
            <a:schemeClr val="accent1"/>
          </a:effectRef>
          <a:fontRef idx="minor">
            <a:schemeClr val="tx1"/>
          </a:fontRef>
        </p:style>
      </p:cxnSp>
      <p:sp>
        <p:nvSpPr>
          <p:cNvPr id="17" name="Content Placeholder 2">
            <a:extLst>
              <a:ext uri="{FF2B5EF4-FFF2-40B4-BE49-F238E27FC236}">
                <a16:creationId xmlns:a16="http://schemas.microsoft.com/office/drawing/2014/main" id="{4A44187B-F7BB-A03D-A23A-3C49929FF9CC}"/>
              </a:ext>
            </a:extLst>
          </p:cNvPr>
          <p:cNvSpPr txBox="1">
            <a:spLocks/>
          </p:cNvSpPr>
          <p:nvPr/>
        </p:nvSpPr>
        <p:spPr>
          <a:xfrm>
            <a:off x="285609" y="27052311"/>
            <a:ext cx="29345626" cy="548640"/>
          </a:xfrm>
          <a:prstGeom prst="rect">
            <a:avLst/>
          </a:prstGeom>
          <a:noFill/>
        </p:spPr>
        <p:txBody>
          <a:bodyPr vert="horz" lIns="0" tIns="0" rIns="0" bIns="0" rtlCol="0" anchor="ctr">
            <a:noAutofit/>
          </a:bodyPr>
          <a:lstStyle>
            <a:lvl1pPr marL="228600" indent="-228600" algn="l" defTabSz="685800" rtl="0" eaLnBrk="1" latinLnBrk="0" hangingPunct="1">
              <a:lnSpc>
                <a:spcPct val="112000"/>
              </a:lnSpc>
              <a:spcBef>
                <a:spcPts val="600"/>
              </a:spcBef>
              <a:buFont typeface="Arial" panose="020B0604020202020204" pitchFamily="34" charset="0"/>
              <a:buChar char="•"/>
              <a:defRPr sz="1600" kern="1200">
                <a:solidFill>
                  <a:schemeClr val="tx1"/>
                </a:solidFill>
                <a:latin typeface="+mn-lt"/>
                <a:ea typeface="+mn-ea"/>
                <a:cs typeface="+mn-cs"/>
              </a:defRPr>
            </a:lvl1pPr>
            <a:lvl2pPr marL="514350" indent="-171450" algn="l" defTabSz="685800" rtl="0" eaLnBrk="1" latinLnBrk="0" hangingPunct="1">
              <a:lnSpc>
                <a:spcPct val="112000"/>
              </a:lnSpc>
              <a:spcBef>
                <a:spcPts val="600"/>
              </a:spcBef>
              <a:buFont typeface="Arial" panose="020B0604020202020204" pitchFamily="34" charset="0"/>
              <a:buChar char="•"/>
              <a:defRPr sz="1600" kern="1200">
                <a:solidFill>
                  <a:schemeClr val="tx1"/>
                </a:solidFill>
                <a:latin typeface="+mn-lt"/>
                <a:ea typeface="+mn-ea"/>
                <a:cs typeface="+mn-cs"/>
              </a:defRPr>
            </a:lvl2pPr>
            <a:lvl3pPr marL="857250" indent="-171450" algn="l" defTabSz="685800" rtl="0" eaLnBrk="1" latinLnBrk="0" hangingPunct="1">
              <a:lnSpc>
                <a:spcPct val="112000"/>
              </a:lnSpc>
              <a:spcBef>
                <a:spcPts val="600"/>
              </a:spcBef>
              <a:buFont typeface="Arial" panose="020B0604020202020204" pitchFamily="34" charset="0"/>
              <a:buChar char="•"/>
              <a:defRPr sz="1600" kern="1200">
                <a:solidFill>
                  <a:schemeClr val="tx1"/>
                </a:solidFill>
                <a:latin typeface="+mn-lt"/>
                <a:ea typeface="+mn-ea"/>
                <a:cs typeface="+mn-cs"/>
              </a:defRPr>
            </a:lvl3pPr>
            <a:lvl4pPr marL="1200150" indent="-171450" algn="l" defTabSz="685800" rtl="0" eaLnBrk="1" latinLnBrk="0" hangingPunct="1">
              <a:lnSpc>
                <a:spcPct val="112000"/>
              </a:lnSpc>
              <a:spcBef>
                <a:spcPts val="600"/>
              </a:spcBef>
              <a:buFont typeface="Arial" panose="020B0604020202020204" pitchFamily="34" charset="0"/>
              <a:buChar char="•"/>
              <a:defRPr sz="1600" kern="1200">
                <a:solidFill>
                  <a:schemeClr val="tx1"/>
                </a:solidFill>
                <a:latin typeface="+mn-lt"/>
                <a:ea typeface="+mn-ea"/>
                <a:cs typeface="+mn-cs"/>
              </a:defRPr>
            </a:lvl4pPr>
            <a:lvl5pPr marL="1543050" indent="-171450" algn="l" defTabSz="685800" rtl="0" eaLnBrk="1" latinLnBrk="0" hangingPunct="1">
              <a:lnSpc>
                <a:spcPct val="112000"/>
              </a:lnSpc>
              <a:spcBef>
                <a:spcPts val="600"/>
              </a:spcBef>
              <a:buFont typeface="Arial" panose="020B0604020202020204" pitchFamily="34" charset="0"/>
              <a:buChar char="•"/>
              <a:defRPr sz="16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defTabSz="3840077">
              <a:spcBef>
                <a:spcPts val="3360"/>
              </a:spcBef>
              <a:buNone/>
            </a:pPr>
            <a:r>
              <a:rPr lang="en-US" sz="3600" b="1" dirty="0">
                <a:solidFill>
                  <a:srgbClr val="071D49"/>
                </a:solidFill>
                <a:latin typeface="Arial"/>
              </a:rPr>
              <a:t>CONCLUSIONI</a:t>
            </a:r>
          </a:p>
        </p:txBody>
      </p:sp>
      <p:cxnSp>
        <p:nvCxnSpPr>
          <p:cNvPr id="20" name="Straight Connector 19">
            <a:extLst>
              <a:ext uri="{FF2B5EF4-FFF2-40B4-BE49-F238E27FC236}">
                <a16:creationId xmlns:a16="http://schemas.microsoft.com/office/drawing/2014/main" id="{4F532765-0F1D-59DD-EAC8-A10F4D8907F4}"/>
              </a:ext>
            </a:extLst>
          </p:cNvPr>
          <p:cNvCxnSpPr>
            <a:cxnSpLocks/>
          </p:cNvCxnSpPr>
          <p:nvPr/>
        </p:nvCxnSpPr>
        <p:spPr>
          <a:xfrm>
            <a:off x="310309" y="27842826"/>
            <a:ext cx="29296226" cy="81474"/>
          </a:xfrm>
          <a:prstGeom prst="line">
            <a:avLst/>
          </a:prstGeom>
          <a:ln w="63500">
            <a:solidFill>
              <a:srgbClr val="071D49"/>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E5559AE0-0568-A9FC-5FF8-F8E620A6E815}"/>
              </a:ext>
            </a:extLst>
          </p:cNvPr>
          <p:cNvSpPr txBox="1"/>
          <p:nvPr/>
        </p:nvSpPr>
        <p:spPr>
          <a:xfrm>
            <a:off x="217332" y="27991419"/>
            <a:ext cx="29338816" cy="2677656"/>
          </a:xfrm>
          <a:prstGeom prst="rect">
            <a:avLst/>
          </a:prstGeom>
          <a:noFill/>
        </p:spPr>
        <p:txBody>
          <a:bodyPr wrap="square">
            <a:spAutoFit/>
          </a:bodyPr>
          <a:lstStyle/>
          <a:p>
            <a:pPr algn="just">
              <a:lnSpc>
                <a:spcPct val="150000"/>
              </a:lnSpc>
            </a:pPr>
            <a:r>
              <a:rPr lang="it-IT"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La nostra esperienza clinica ha confermato efficacia e sicurezza di Upadacitinib in questo setting di pazienti affetti da AR moderata/severa.</a:t>
            </a:r>
          </a:p>
          <a:p>
            <a:pPr algn="just">
              <a:lnSpc>
                <a:spcPct val="150000"/>
              </a:lnSpc>
            </a:pPr>
            <a:r>
              <a:rPr lang="it-IT"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Quest’analisi ha dimostrato che Upadacitinib riduce in maniera rapida e significativa il dosaggio di glucocorticoide orale ed in riferimento alle più recenti linee guida internazionali UPA permette di raggiungere il target di remissione.</a:t>
            </a:r>
          </a:p>
          <a:p>
            <a:pPr algn="just">
              <a:lnSpc>
                <a:spcPct val="150000"/>
              </a:lnSpc>
            </a:pPr>
            <a:r>
              <a:rPr lang="en-US" sz="2400" dirty="0">
                <a:latin typeface="Arial" panose="020B0604020202020204" pitchFamily="34" charset="0"/>
                <a:cs typeface="Arial" panose="020B0604020202020204" pitchFamily="34" charset="0"/>
              </a:rPr>
              <a:t> </a:t>
            </a:r>
            <a:endParaRPr lang="en-GB" sz="2400" dirty="0">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endParaRPr lang="en-US" sz="2400" b="0" i="0" u="none" strike="noStrike" baseline="0" dirty="0">
              <a:solidFill>
                <a:srgbClr val="000000"/>
              </a:solidFill>
              <a:latin typeface="Arial" panose="020B0604020202020204" pitchFamily="34" charset="0"/>
              <a:cs typeface="Arial" panose="020B0604020202020204" pitchFamily="34" charset="0"/>
            </a:endParaRPr>
          </a:p>
        </p:txBody>
      </p:sp>
      <p:pic>
        <p:nvPicPr>
          <p:cNvPr id="28" name="Immagine 1" descr="Immagine che contiene testo, schermata, logo, Carattere&#10;&#10;Descrizione generata automaticamente">
            <a:extLst>
              <a:ext uri="{FF2B5EF4-FFF2-40B4-BE49-F238E27FC236}">
                <a16:creationId xmlns:a16="http://schemas.microsoft.com/office/drawing/2014/main" id="{9194790F-B4FA-1099-3D99-3F7FC490B831}"/>
              </a:ext>
            </a:extLst>
          </p:cNvPr>
          <p:cNvPicPr>
            <a:picLocks noChangeAspect="1"/>
          </p:cNvPicPr>
          <p:nvPr/>
        </p:nvPicPr>
        <p:blipFill>
          <a:blip r:embed="rId2"/>
          <a:stretch>
            <a:fillRect/>
          </a:stretch>
        </p:blipFill>
        <p:spPr>
          <a:xfrm>
            <a:off x="16465222" y="19715255"/>
            <a:ext cx="5507843" cy="5202236"/>
          </a:xfrm>
          <a:prstGeom prst="rect">
            <a:avLst/>
          </a:prstGeom>
        </p:spPr>
      </p:pic>
      <p:pic>
        <p:nvPicPr>
          <p:cNvPr id="29" name="Immagine 1" descr="Immagine che contiene testo, schermata, logo, diagramma&#10;&#10;Descrizione generata automaticamente">
            <a:extLst>
              <a:ext uri="{FF2B5EF4-FFF2-40B4-BE49-F238E27FC236}">
                <a16:creationId xmlns:a16="http://schemas.microsoft.com/office/drawing/2014/main" id="{6E0E3448-1ED4-51AB-06C4-1B3653654085}"/>
              </a:ext>
            </a:extLst>
          </p:cNvPr>
          <p:cNvPicPr>
            <a:picLocks noChangeAspect="1"/>
          </p:cNvPicPr>
          <p:nvPr/>
        </p:nvPicPr>
        <p:blipFill>
          <a:blip r:embed="rId3"/>
          <a:stretch>
            <a:fillRect/>
          </a:stretch>
        </p:blipFill>
        <p:spPr>
          <a:xfrm>
            <a:off x="23807229" y="19680523"/>
            <a:ext cx="5393936" cy="5202236"/>
          </a:xfrm>
          <a:prstGeom prst="rect">
            <a:avLst/>
          </a:prstGeom>
        </p:spPr>
      </p:pic>
      <p:pic>
        <p:nvPicPr>
          <p:cNvPr id="30" name="Immagine 1" descr="Immagine che contiene testo, schermata, diagramma, logo&#10;&#10;Descrizione generata automaticamente">
            <a:extLst>
              <a:ext uri="{FF2B5EF4-FFF2-40B4-BE49-F238E27FC236}">
                <a16:creationId xmlns:a16="http://schemas.microsoft.com/office/drawing/2014/main" id="{B82AA4DE-1FD7-C291-7C6C-06D2F0009187}"/>
              </a:ext>
            </a:extLst>
          </p:cNvPr>
          <p:cNvPicPr>
            <a:picLocks noChangeAspect="1"/>
          </p:cNvPicPr>
          <p:nvPr/>
        </p:nvPicPr>
        <p:blipFill>
          <a:blip r:embed="rId4"/>
          <a:stretch>
            <a:fillRect/>
          </a:stretch>
        </p:blipFill>
        <p:spPr>
          <a:xfrm>
            <a:off x="5680816" y="29846458"/>
            <a:ext cx="7056782" cy="6835851"/>
          </a:xfrm>
          <a:prstGeom prst="rect">
            <a:avLst/>
          </a:prstGeom>
        </p:spPr>
      </p:pic>
      <p:pic>
        <p:nvPicPr>
          <p:cNvPr id="38" name="Immagine 1" descr="Immagine che contiene testo, schermata, logo, cerchio&#10;&#10;Descrizione generata automaticamente">
            <a:extLst>
              <a:ext uri="{FF2B5EF4-FFF2-40B4-BE49-F238E27FC236}">
                <a16:creationId xmlns:a16="http://schemas.microsoft.com/office/drawing/2014/main" id="{D2013117-1A85-757E-F335-837A80B5DC6A}"/>
              </a:ext>
            </a:extLst>
          </p:cNvPr>
          <p:cNvPicPr>
            <a:picLocks noChangeAspect="1"/>
          </p:cNvPicPr>
          <p:nvPr/>
        </p:nvPicPr>
        <p:blipFill>
          <a:blip r:embed="rId5"/>
          <a:stretch>
            <a:fillRect/>
          </a:stretch>
        </p:blipFill>
        <p:spPr>
          <a:xfrm>
            <a:off x="14897678" y="29846458"/>
            <a:ext cx="8201591" cy="6449680"/>
          </a:xfrm>
          <a:prstGeom prst="rect">
            <a:avLst/>
          </a:prstGeom>
        </p:spPr>
      </p:pic>
      <p:pic>
        <p:nvPicPr>
          <p:cNvPr id="42" name="Immagine 1" descr="Immagine che contiene testo, schermata, Carattere, logo&#10;&#10;Descrizione generata automaticamente">
            <a:extLst>
              <a:ext uri="{FF2B5EF4-FFF2-40B4-BE49-F238E27FC236}">
                <a16:creationId xmlns:a16="http://schemas.microsoft.com/office/drawing/2014/main" id="{311953D9-4645-C95C-1022-878EC5DFB452}"/>
              </a:ext>
            </a:extLst>
          </p:cNvPr>
          <p:cNvPicPr>
            <a:picLocks noChangeAspect="1"/>
          </p:cNvPicPr>
          <p:nvPr/>
        </p:nvPicPr>
        <p:blipFill>
          <a:blip r:embed="rId6"/>
          <a:stretch>
            <a:fillRect/>
          </a:stretch>
        </p:blipFill>
        <p:spPr>
          <a:xfrm>
            <a:off x="12073284" y="36967679"/>
            <a:ext cx="7056782" cy="5803553"/>
          </a:xfrm>
          <a:prstGeom prst="rect">
            <a:avLst/>
          </a:prstGeom>
        </p:spPr>
      </p:pic>
      <p:pic>
        <p:nvPicPr>
          <p:cNvPr id="44" name="Immagine 1" descr="Immagine che contiene testo, schermata, linea, diagramma&#10;&#10;Descrizione generata automaticamente">
            <a:extLst>
              <a:ext uri="{FF2B5EF4-FFF2-40B4-BE49-F238E27FC236}">
                <a16:creationId xmlns:a16="http://schemas.microsoft.com/office/drawing/2014/main" id="{FDD7EE79-ED0C-9A8A-E653-99E33B31E6EE}"/>
              </a:ext>
            </a:extLst>
          </p:cNvPr>
          <p:cNvPicPr>
            <a:picLocks noChangeAspect="1"/>
          </p:cNvPicPr>
          <p:nvPr/>
        </p:nvPicPr>
        <p:blipFill>
          <a:blip r:embed="rId7"/>
          <a:stretch>
            <a:fillRect/>
          </a:stretch>
        </p:blipFill>
        <p:spPr>
          <a:xfrm>
            <a:off x="20438510" y="37328261"/>
            <a:ext cx="8905005" cy="5082388"/>
          </a:xfrm>
          <a:prstGeom prst="rect">
            <a:avLst/>
          </a:prstGeom>
        </p:spPr>
      </p:pic>
      <p:pic>
        <p:nvPicPr>
          <p:cNvPr id="45" name="Immagine 1" descr="Immagine che contiene testo, schermata, logo, cerchio&#10;&#10;Descrizione generata automaticamente">
            <a:extLst>
              <a:ext uri="{FF2B5EF4-FFF2-40B4-BE49-F238E27FC236}">
                <a16:creationId xmlns:a16="http://schemas.microsoft.com/office/drawing/2014/main" id="{86291BCB-BDA6-E4E0-90D3-E544F341D205}"/>
              </a:ext>
            </a:extLst>
          </p:cNvPr>
          <p:cNvPicPr>
            <a:picLocks noChangeAspect="1"/>
          </p:cNvPicPr>
          <p:nvPr/>
        </p:nvPicPr>
        <p:blipFill>
          <a:blip r:embed="rId8"/>
          <a:stretch>
            <a:fillRect/>
          </a:stretch>
        </p:blipFill>
        <p:spPr>
          <a:xfrm>
            <a:off x="1284140" y="37218447"/>
            <a:ext cx="9122891" cy="5082387"/>
          </a:xfrm>
          <a:prstGeom prst="rect">
            <a:avLst/>
          </a:prstGeom>
        </p:spPr>
      </p:pic>
      <p:sp>
        <p:nvSpPr>
          <p:cNvPr id="46" name="TextBox 45">
            <a:extLst>
              <a:ext uri="{FF2B5EF4-FFF2-40B4-BE49-F238E27FC236}">
                <a16:creationId xmlns:a16="http://schemas.microsoft.com/office/drawing/2014/main" id="{4BD1FC06-F10E-49F4-04BB-B26BDD81403E}"/>
              </a:ext>
            </a:extLst>
          </p:cNvPr>
          <p:cNvSpPr txBox="1"/>
          <p:nvPr/>
        </p:nvSpPr>
        <p:spPr>
          <a:xfrm>
            <a:off x="378273" y="3888172"/>
            <a:ext cx="29457795" cy="1782026"/>
          </a:xfrm>
          <a:prstGeom prst="rect">
            <a:avLst/>
          </a:prstGeom>
          <a:noFill/>
        </p:spPr>
        <p:txBody>
          <a:bodyPr wrap="square" lIns="457200" tIns="914400" rIns="457200" rtlCol="0">
            <a:spAutoFit/>
          </a:bodyPr>
          <a:lstStyle/>
          <a:p>
            <a:pPr marL="0" marR="0" lvl="0" indent="0" defTabSz="914400" rtl="0" eaLnBrk="1" fontAlgn="auto" latinLnBrk="0" hangingPunct="1">
              <a:lnSpc>
                <a:spcPct val="100000"/>
              </a:lnSpc>
              <a:spcBef>
                <a:spcPct val="20000"/>
              </a:spcBef>
              <a:spcAft>
                <a:spcPts val="0"/>
              </a:spcAft>
              <a:buClrTx/>
              <a:buSzTx/>
              <a:buFontTx/>
              <a:buNone/>
              <a:tabLst/>
              <a:defRPr/>
            </a:pPr>
            <a:r>
              <a:rPr kumimoji="0" lang="it-IT" sz="2400" b="1" i="0" u="none" strike="noStrike" kern="0" cap="none" spc="0" normalizeH="0" baseline="0" noProof="0" dirty="0">
                <a:ln>
                  <a:noFill/>
                </a:ln>
                <a:effectLst/>
                <a:uLnTx/>
                <a:uFillTx/>
                <a:latin typeface="Arial" panose="020B0604020202020204" pitchFamily="34" charset="0"/>
                <a:ea typeface="+mn-ea"/>
                <a:cs typeface="Arial" panose="020B0604020202020204" pitchFamily="34" charset="0"/>
              </a:rPr>
              <a:t>1 Giusy Pagano Mariano – Maurizio Caminiti –2 Maria Scopelliti – 1 Antonio </a:t>
            </a:r>
            <a:r>
              <a:rPr kumimoji="0" lang="it-IT" sz="2400" b="1" i="0" u="none" strike="noStrike" kern="0" cap="none" spc="0" normalizeH="0" baseline="0" noProof="0" dirty="0" err="1">
                <a:ln>
                  <a:noFill/>
                </a:ln>
                <a:effectLst/>
                <a:uLnTx/>
                <a:uFillTx/>
                <a:latin typeface="Arial" panose="020B0604020202020204" pitchFamily="34" charset="0"/>
                <a:ea typeface="+mn-ea"/>
                <a:cs typeface="Arial" panose="020B0604020202020204" pitchFamily="34" charset="0"/>
              </a:rPr>
              <a:t>Stellitano</a:t>
            </a:r>
            <a:endParaRPr kumimoji="0" lang="it-IT" sz="2400" b="1" i="0" u="none" strike="noStrike" kern="0" cap="none" spc="0" normalizeH="0" baseline="0" noProof="0" dirty="0">
              <a:ln>
                <a:noFill/>
              </a:ln>
              <a:effectLst/>
              <a:uLnTx/>
              <a:uFillTx/>
              <a:latin typeface="Arial" panose="020B0604020202020204" pitchFamily="34" charset="0"/>
              <a:ea typeface="+mn-ea"/>
              <a:cs typeface="Arial" panose="020B0604020202020204" pitchFamily="34" charset="0"/>
            </a:endParaRPr>
          </a:p>
          <a:p>
            <a:pPr marL="0" marR="0" lvl="0" indent="0" defTabSz="914400" rtl="0" eaLnBrk="1" fontAlgn="auto" latinLnBrk="0" hangingPunct="1">
              <a:lnSpc>
                <a:spcPct val="100000"/>
              </a:lnSpc>
              <a:spcBef>
                <a:spcPct val="20000"/>
              </a:spcBef>
              <a:spcAft>
                <a:spcPts val="0"/>
              </a:spcAft>
              <a:buClrTx/>
              <a:buSzTx/>
              <a:buFontTx/>
              <a:buNone/>
              <a:tabLst/>
              <a:defRPr/>
            </a:pPr>
            <a:r>
              <a:rPr kumimoji="0" lang="it-IT" sz="2400" b="1" i="0" u="none" strike="noStrike" kern="0" cap="none" spc="0" normalizeH="0" baseline="0" noProof="0" dirty="0">
                <a:ln>
                  <a:noFill/>
                </a:ln>
                <a:effectLst/>
                <a:uLnTx/>
                <a:uFillTx/>
                <a:latin typeface="Arial" panose="020B0604020202020204" pitchFamily="34" charset="0"/>
                <a:ea typeface="+mn-ea"/>
                <a:cs typeface="Arial" panose="020B0604020202020204" pitchFamily="34" charset="0"/>
              </a:rPr>
              <a:t>1 UOSD di Reumatologia e  Centro Osteoporosi GOM- Reggio Calabria- 2 ASP Reggio Cal.</a:t>
            </a:r>
          </a:p>
        </p:txBody>
      </p:sp>
      <p:pic>
        <p:nvPicPr>
          <p:cNvPr id="37" name="Immagine 36" descr="Immagine che contiene testo, schermata, Carattere, logo&#10;&#10;Descrizione generata automaticamente">
            <a:extLst>
              <a:ext uri="{FF2B5EF4-FFF2-40B4-BE49-F238E27FC236}">
                <a16:creationId xmlns:a16="http://schemas.microsoft.com/office/drawing/2014/main" id="{8C3CDF11-533F-448E-F5AC-F6DA4079269D}"/>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5043" y="150013"/>
            <a:ext cx="16194843" cy="2166076"/>
          </a:xfrm>
          <a:prstGeom prst="rect">
            <a:avLst/>
          </a:prstGeom>
        </p:spPr>
      </p:pic>
    </p:spTree>
    <p:extLst>
      <p:ext uri="{BB962C8B-B14F-4D97-AF65-F5344CB8AC3E}">
        <p14:creationId xmlns:p14="http://schemas.microsoft.com/office/powerpoint/2010/main" val="102956528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10736</TotalTime>
  <Words>545</Words>
  <Application>Microsoft Office PowerPoint</Application>
  <PresentationFormat>Personalizzato</PresentationFormat>
  <Paragraphs>36</Paragraphs>
  <Slides>1</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vt:i4>
      </vt:variant>
    </vt:vector>
  </HeadingPairs>
  <TitlesOfParts>
    <vt:vector size="5" baseType="lpstr">
      <vt:lpstr>Arial</vt:lpstr>
      <vt:lpstr>Calibri</vt:lpstr>
      <vt:lpstr>Calibri Light</vt:lpstr>
      <vt:lpstr>Office Theme</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Kuang, Amy W</dc:creator>
  <cp:lastModifiedBy>Amelia Pagano Mariano</cp:lastModifiedBy>
  <cp:revision>14</cp:revision>
  <dcterms:created xsi:type="dcterms:W3CDTF">2021-07-09T22:56:50Z</dcterms:created>
  <dcterms:modified xsi:type="dcterms:W3CDTF">2024-11-24T17:51:33Z</dcterms:modified>
</cp:coreProperties>
</file>